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sldIdLst>
    <p:sldId id="268" r:id="rId5"/>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83" userDrawn="1">
          <p15:clr>
            <a:srgbClr val="A4A3A4"/>
          </p15:clr>
        </p15:guide>
        <p15:guide id="2" pos="95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B3"/>
    <a:srgbClr val="FFFFFF"/>
    <a:srgbClr val="FFE366"/>
    <a:srgbClr val="FFD966"/>
    <a:srgbClr val="FFC000"/>
    <a:srgbClr val="FFE699"/>
    <a:srgbClr val="F2C744"/>
    <a:srgbClr val="0064FA"/>
    <a:srgbClr val="048D01"/>
    <a:srgbClr val="B305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4BF8DC-3222-E1BD-1265-D392B927769B}" v="567" dt="2020-12-06T22:16:56.135"/>
    <p1510:client id="{0F91FF6E-2602-2D0B-90A8-3BDE4095A56C}" v="2" dt="2020-11-30T16:40:24.093"/>
    <p1510:client id="{3A3CFC8E-F4ED-AB17-86ED-391274D976C5}" v="7" dt="2020-12-05T11:25:21.147"/>
    <p1510:client id="{3C50D1F9-311E-71C0-9DF1-657C6B8AEA20}" v="34" dt="2020-11-30T14:54:49.475"/>
    <p1510:client id="{42195CC2-8431-051D-E484-8A2C594801CE}" v="1" dt="2020-12-02T16:31:58.139"/>
    <p1510:client id="{434DC1D0-8F1D-69B1-301A-0642854263C5}" v="20" dt="2020-12-05T11:30:59.418"/>
    <p1510:client id="{478494B1-5C10-1971-93B4-19297C9B3924}" v="506" dt="2020-12-05T14:10:21.273"/>
    <p1510:client id="{4ABA153E-C783-4AAC-58E9-6BD9AFA2C540}" v="16" dt="2020-12-06T14:33:46.775"/>
    <p1510:client id="{524C2CF9-5279-7FE6-7650-DF40F27DD26F}" v="7" dt="2020-12-05T10:46:15.145"/>
    <p1510:client id="{553C91ED-5087-69B1-80E6-4C9283211653}" v="143" dt="2020-11-30T15:33:21.100"/>
    <p1510:client id="{5581F98F-45CF-D3BB-773B-E2013E99441C}" v="4" dt="2020-12-05T10:31:25.732"/>
    <p1510:client id="{5753EEFA-1F79-174A-F4EC-135829085343}" v="62" dt="2020-11-30T15:38:26.832"/>
    <p1510:client id="{57F4D0BD-DA68-0C31-6639-78E581BB7E9F}" v="96" dt="2020-12-06T13:58:37.463"/>
    <p1510:client id="{611449CE-BF1E-C210-D980-BD7D3AE657CB}" v="281" dt="2020-11-30T15:42:07.741"/>
    <p1510:client id="{6339064D-F017-3605-BA71-A6621CDEB064}" v="75" dt="2020-12-05T11:15:07.473"/>
    <p1510:client id="{7A01F8C3-E76A-3D82-13F3-DEA5EAA02195}" v="22" dt="2020-12-06T12:53:39.487"/>
    <p1510:client id="{7D9E9FA7-0314-E248-9D26-B8925C0E6ECA}" v="260" dt="2020-12-02T13:33:37.746"/>
    <p1510:client id="{922A8932-2A93-4E32-7AF7-8C0DD0C64710}" v="1" dt="2020-12-05T10:20:30.499"/>
    <p1510:client id="{98CE4CB1-812D-28D9-02AC-D3C74B4167B2}" v="21" dt="2020-12-05T09:53:46.598"/>
    <p1510:client id="{99022C63-C467-8169-A915-FB47393334E0}" v="215" dt="2020-12-06T13:45:28.471"/>
    <p1510:client id="{A529C17F-D611-F4A8-82F2-5200AA9A26DF}" v="155" dt="2020-12-05T10:48:13.432"/>
    <p1510:client id="{AEAB3CB3-0FED-F7F8-1BE2-10543711092A}" v="4" dt="2020-12-05T10:37:15.878"/>
    <p1510:client id="{B1937044-72ED-FADA-51A8-D41A5B9331B4}" v="8" dt="2020-12-05T09:59:32.446"/>
    <p1510:client id="{C9944436-7301-15DA-B667-EC02D3DC46C0}" v="6" dt="2020-12-05T10:58:35.004"/>
    <p1510:client id="{D33EAE66-D93E-4BA5-961E-8106654B5643}" v="1224" dt="2020-12-05T16:25:04.598"/>
    <p1510:client id="{D8B3C380-39CA-4CF9-FAFC-8348748DACD4}" v="35" dt="2020-11-30T15:24:47.594"/>
    <p1510:client id="{F746578B-9143-1869-3604-A8B450A3C19F}" v="8" dt="2020-12-03T08:40:16.137"/>
    <p1510:client id="{FBB1E5C7-FA36-7571-DFD8-B75E17E9B4F3}" v="287" dt="2020-12-05T11:12:47.0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5" d="100"/>
          <a:sy n="25" d="100"/>
        </p:scale>
        <p:origin x="2412" y="-1878"/>
      </p:cViewPr>
      <p:guideLst>
        <p:guide orient="horz" pos="12983"/>
        <p:guide pos="95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ila.leask@kuleuven.be" userId="S::urn:spo:guest#vaila.leask@kuleuven.be::" providerId="AD" clId="Web-{F746578B-9143-1869-3604-A8B450A3C19F}"/>
    <pc:docChg chg="modSld">
      <pc:chgData name="vaila.leask@kuleuven.be" userId="S::urn:spo:guest#vaila.leask@kuleuven.be::" providerId="AD" clId="Web-{F746578B-9143-1869-3604-A8B450A3C19F}" dt="2020-12-03T08:40:16.137" v="7" actId="1076"/>
      <pc:docMkLst>
        <pc:docMk/>
      </pc:docMkLst>
      <pc:sldChg chg="modSp">
        <pc:chgData name="vaila.leask@kuleuven.be" userId="S::urn:spo:guest#vaila.leask@kuleuven.be::" providerId="AD" clId="Web-{F746578B-9143-1869-3604-A8B450A3C19F}" dt="2020-12-03T08:40:16.137" v="7" actId="1076"/>
        <pc:sldMkLst>
          <pc:docMk/>
          <pc:sldMk cId="371030075" sldId="267"/>
        </pc:sldMkLst>
        <pc:picChg chg="mod">
          <ac:chgData name="vaila.leask@kuleuven.be" userId="S::urn:spo:guest#vaila.leask@kuleuven.be::" providerId="AD" clId="Web-{F746578B-9143-1869-3604-A8B450A3C19F}" dt="2020-12-03T08:40:16.137" v="7" actId="1076"/>
          <ac:picMkLst>
            <pc:docMk/>
            <pc:sldMk cId="371030075" sldId="267"/>
            <ac:picMk id="6" creationId="{84E60DB0-08E8-4DFC-9DBF-61948BA6C9ED}"/>
          </ac:picMkLst>
        </pc:picChg>
      </pc:sldChg>
    </pc:docChg>
  </pc:docChgLst>
  <pc:docChgLst>
    <pc:chgData name="j.warbinek@gsi.de" userId="S::urn:spo:guest#j.warbinek@gsi.de::" providerId="AD" clId="Web-{5753EEFA-1F79-174A-F4EC-135829085343}"/>
    <pc:docChg chg="modSld">
      <pc:chgData name="j.warbinek@gsi.de" userId="S::urn:spo:guest#j.warbinek@gsi.de::" providerId="AD" clId="Web-{5753EEFA-1F79-174A-F4EC-135829085343}" dt="2020-11-30T15:38:26.832" v="61"/>
      <pc:docMkLst>
        <pc:docMk/>
      </pc:docMkLst>
      <pc:sldChg chg="addSp delSp modSp">
        <pc:chgData name="j.warbinek@gsi.de" userId="S::urn:spo:guest#j.warbinek@gsi.de::" providerId="AD" clId="Web-{5753EEFA-1F79-174A-F4EC-135829085343}" dt="2020-11-30T15:38:26.832" v="61"/>
        <pc:sldMkLst>
          <pc:docMk/>
          <pc:sldMk cId="1004481984" sldId="265"/>
        </pc:sldMkLst>
        <pc:spChg chg="del mod">
          <ac:chgData name="j.warbinek@gsi.de" userId="S::urn:spo:guest#j.warbinek@gsi.de::" providerId="AD" clId="Web-{5753EEFA-1F79-174A-F4EC-135829085343}" dt="2020-11-30T15:27:19" v="8"/>
          <ac:spMkLst>
            <pc:docMk/>
            <pc:sldMk cId="1004481984" sldId="265"/>
            <ac:spMk id="3" creationId="{61B2CF68-A26F-4F3C-8C69-64C639252850}"/>
          </ac:spMkLst>
        </pc:spChg>
        <pc:spChg chg="mod ord">
          <ac:chgData name="j.warbinek@gsi.de" userId="S::urn:spo:guest#j.warbinek@gsi.de::" providerId="AD" clId="Web-{5753EEFA-1F79-174A-F4EC-135829085343}" dt="2020-11-30T15:35:29.690" v="59" actId="1076"/>
          <ac:spMkLst>
            <pc:docMk/>
            <pc:sldMk cId="1004481984" sldId="265"/>
            <ac:spMk id="5" creationId="{F7D0D6E9-DD73-41B5-9869-EB58661844E9}"/>
          </ac:spMkLst>
        </pc:spChg>
        <pc:spChg chg="mod">
          <ac:chgData name="j.warbinek@gsi.de" userId="S::urn:spo:guest#j.warbinek@gsi.de::" providerId="AD" clId="Web-{5753EEFA-1F79-174A-F4EC-135829085343}" dt="2020-11-30T15:34:03.002" v="38" actId="1076"/>
          <ac:spMkLst>
            <pc:docMk/>
            <pc:sldMk cId="1004481984" sldId="265"/>
            <ac:spMk id="17" creationId="{BDDD79AF-6158-401D-BFA6-E72D1372C7D6}"/>
          </ac:spMkLst>
        </pc:spChg>
        <pc:spChg chg="del">
          <ac:chgData name="j.warbinek@gsi.de" userId="S::urn:spo:guest#j.warbinek@gsi.de::" providerId="AD" clId="Web-{5753EEFA-1F79-174A-F4EC-135829085343}" dt="2020-11-30T15:27:30" v="12"/>
          <ac:spMkLst>
            <pc:docMk/>
            <pc:sldMk cId="1004481984" sldId="265"/>
            <ac:spMk id="18" creationId="{1F27928E-A9F9-4C4B-B8C2-D49397EB3438}"/>
          </ac:spMkLst>
        </pc:spChg>
        <pc:spChg chg="mod">
          <ac:chgData name="j.warbinek@gsi.de" userId="S::urn:spo:guest#j.warbinek@gsi.de::" providerId="AD" clId="Web-{5753EEFA-1F79-174A-F4EC-135829085343}" dt="2020-11-30T15:34:02.002" v="37" actId="1076"/>
          <ac:spMkLst>
            <pc:docMk/>
            <pc:sldMk cId="1004481984" sldId="265"/>
            <ac:spMk id="19" creationId="{D2ED661F-8A4D-4BDA-AC7D-07DF23E10FD5}"/>
          </ac:spMkLst>
        </pc:spChg>
        <pc:spChg chg="mod">
          <ac:chgData name="j.warbinek@gsi.de" userId="S::urn:spo:guest#j.warbinek@gsi.de::" providerId="AD" clId="Web-{5753EEFA-1F79-174A-F4EC-135829085343}" dt="2020-11-30T15:37:16.097" v="60" actId="1076"/>
          <ac:spMkLst>
            <pc:docMk/>
            <pc:sldMk cId="1004481984" sldId="265"/>
            <ac:spMk id="21" creationId="{B782F054-70DF-4290-A04D-C0DF495E624A}"/>
          </ac:spMkLst>
        </pc:spChg>
        <pc:spChg chg="add">
          <ac:chgData name="j.warbinek@gsi.de" userId="S::urn:spo:guest#j.warbinek@gsi.de::" providerId="AD" clId="Web-{5753EEFA-1F79-174A-F4EC-135829085343}" dt="2020-11-30T15:27:21.672" v="9"/>
          <ac:spMkLst>
            <pc:docMk/>
            <pc:sldMk cId="1004481984" sldId="265"/>
            <ac:spMk id="23" creationId="{C3E3403C-097C-4CE5-9179-05C02A2B8A92}"/>
          </ac:spMkLst>
        </pc:spChg>
        <pc:spChg chg="add mod">
          <ac:chgData name="j.warbinek@gsi.de" userId="S::urn:spo:guest#j.warbinek@gsi.de::" providerId="AD" clId="Web-{5753EEFA-1F79-174A-F4EC-135829085343}" dt="2020-11-30T15:33:42.564" v="31" actId="1076"/>
          <ac:spMkLst>
            <pc:docMk/>
            <pc:sldMk cId="1004481984" sldId="265"/>
            <ac:spMk id="24" creationId="{812F00BC-B545-4B7D-AD0B-62D0F45B6657}"/>
          </ac:spMkLst>
        </pc:spChg>
        <pc:spChg chg="add mod">
          <ac:chgData name="j.warbinek@gsi.de" userId="S::urn:spo:guest#j.warbinek@gsi.de::" providerId="AD" clId="Web-{5753EEFA-1F79-174A-F4EC-135829085343}" dt="2020-11-30T15:33:51.002" v="34" actId="1076"/>
          <ac:spMkLst>
            <pc:docMk/>
            <pc:sldMk cId="1004481984" sldId="265"/>
            <ac:spMk id="25" creationId="{BDAAA334-A221-403F-A9E5-4E84CA4B4BEE}"/>
          </ac:spMkLst>
        </pc:spChg>
        <pc:spChg chg="mod">
          <ac:chgData name="j.warbinek@gsi.de" userId="S::urn:spo:guest#j.warbinek@gsi.de::" providerId="AD" clId="Web-{5753EEFA-1F79-174A-F4EC-135829085343}" dt="2020-11-30T15:34:06.174" v="39" actId="1076"/>
          <ac:spMkLst>
            <pc:docMk/>
            <pc:sldMk cId="1004481984" sldId="265"/>
            <ac:spMk id="26" creationId="{560F9982-BE88-47A3-9D28-BE4DDABDB16B}"/>
          </ac:spMkLst>
        </pc:spChg>
        <pc:spChg chg="add mod">
          <ac:chgData name="j.warbinek@gsi.de" userId="S::urn:spo:guest#j.warbinek@gsi.de::" providerId="AD" clId="Web-{5753EEFA-1F79-174A-F4EC-135829085343}" dt="2020-11-30T15:33:33.096" v="27" actId="1076"/>
          <ac:spMkLst>
            <pc:docMk/>
            <pc:sldMk cId="1004481984" sldId="265"/>
            <ac:spMk id="27" creationId="{52E23A5E-8A94-4AD6-B535-D6CE98959A68}"/>
          </ac:spMkLst>
        </pc:spChg>
        <pc:spChg chg="add mod">
          <ac:chgData name="j.warbinek@gsi.de" userId="S::urn:spo:guest#j.warbinek@gsi.de::" providerId="AD" clId="Web-{5753EEFA-1F79-174A-F4EC-135829085343}" dt="2020-11-30T15:33:33.111" v="28" actId="1076"/>
          <ac:spMkLst>
            <pc:docMk/>
            <pc:sldMk cId="1004481984" sldId="265"/>
            <ac:spMk id="28" creationId="{A7CA59DC-258A-4713-B9AA-87F35264687A}"/>
          </ac:spMkLst>
        </pc:spChg>
        <pc:spChg chg="mod">
          <ac:chgData name="j.warbinek@gsi.de" userId="S::urn:spo:guest#j.warbinek@gsi.de::" providerId="AD" clId="Web-{5753EEFA-1F79-174A-F4EC-135829085343}" dt="2020-11-30T15:34:17.080" v="45" actId="1076"/>
          <ac:spMkLst>
            <pc:docMk/>
            <pc:sldMk cId="1004481984" sldId="265"/>
            <ac:spMk id="37" creationId="{1161C330-FCC2-4A3C-BB22-201AC363A25D}"/>
          </ac:spMkLst>
        </pc:spChg>
        <pc:grpChg chg="add mod">
          <ac:chgData name="j.warbinek@gsi.de" userId="S::urn:spo:guest#j.warbinek@gsi.de::" providerId="AD" clId="Web-{5753EEFA-1F79-174A-F4EC-135829085343}" dt="2020-11-30T15:33:47.721" v="33" actId="14100"/>
          <ac:grpSpMkLst>
            <pc:docMk/>
            <pc:sldMk cId="1004481984" sldId="265"/>
            <ac:grpSpMk id="3" creationId="{5F069396-EBB1-41AD-A833-6F4CADEB92CF}"/>
          </ac:grpSpMkLst>
        </pc:grpChg>
        <pc:grpChg chg="add">
          <ac:chgData name="j.warbinek@gsi.de" userId="S::urn:spo:guest#j.warbinek@gsi.de::" providerId="AD" clId="Web-{5753EEFA-1F79-174A-F4EC-135829085343}" dt="2020-11-30T15:38:26.832" v="61"/>
          <ac:grpSpMkLst>
            <pc:docMk/>
            <pc:sldMk cId="1004481984" sldId="265"/>
            <ac:grpSpMk id="6" creationId="{862B3028-8221-4777-9FB2-08EAC9072008}"/>
          </ac:grpSpMkLst>
        </pc:grpChg>
        <pc:grpChg chg="add mod">
          <ac:chgData name="j.warbinek@gsi.de" userId="S::urn:spo:guest#j.warbinek@gsi.de::" providerId="AD" clId="Web-{5753EEFA-1F79-174A-F4EC-135829085343}" dt="2020-11-30T15:33:59.190" v="36" actId="1076"/>
          <ac:grpSpMkLst>
            <pc:docMk/>
            <pc:sldMk cId="1004481984" sldId="265"/>
            <ac:grpSpMk id="29" creationId="{9E3DE18E-7920-44DE-AD74-8A0F4D50BC3E}"/>
          </ac:grpSpMkLst>
        </pc:grpChg>
        <pc:grpChg chg="add mod">
          <ac:chgData name="j.warbinek@gsi.de" userId="S::urn:spo:guest#j.warbinek@gsi.de::" providerId="AD" clId="Web-{5753EEFA-1F79-174A-F4EC-135829085343}" dt="2020-11-30T15:34:12.377" v="42" actId="1076"/>
          <ac:grpSpMkLst>
            <pc:docMk/>
            <pc:sldMk cId="1004481984" sldId="265"/>
            <ac:grpSpMk id="32" creationId="{9C7AF3BB-1F46-4EF0-B22A-BFBDC5A73995}"/>
          </ac:grpSpMkLst>
        </pc:grpChg>
        <pc:grpChg chg="add del">
          <ac:chgData name="j.warbinek@gsi.de" userId="S::urn:spo:guest#j.warbinek@gsi.de::" providerId="AD" clId="Web-{5753EEFA-1F79-174A-F4EC-135829085343}" dt="2020-11-30T15:34:18.955" v="46"/>
          <ac:grpSpMkLst>
            <pc:docMk/>
            <pc:sldMk cId="1004481984" sldId="265"/>
            <ac:grpSpMk id="35" creationId="{0F80FC0A-BE4C-4099-B69E-92FE179C1869}"/>
          </ac:grpSpMkLst>
        </pc:grpChg>
        <pc:grpChg chg="add mod">
          <ac:chgData name="j.warbinek@gsi.de" userId="S::urn:spo:guest#j.warbinek@gsi.de::" providerId="AD" clId="Web-{5753EEFA-1F79-174A-F4EC-135829085343}" dt="2020-11-30T15:34:26.299" v="48" actId="1076"/>
          <ac:grpSpMkLst>
            <pc:docMk/>
            <pc:sldMk cId="1004481984" sldId="265"/>
            <ac:grpSpMk id="38" creationId="{F4B81D3E-23BB-46FD-BAAC-F59DCDB87E4C}"/>
          </ac:grpSpMkLst>
        </pc:grpChg>
      </pc:sldChg>
    </pc:docChg>
  </pc:docChgLst>
  <pc:docChgLst>
    <pc:chgData name="vaila.leask@kuleuven.be" userId="S::urn:spo:guest#vaila.leask@kuleuven.be::" providerId="AD" clId="Web-{FBB1E5C7-FA36-7571-DFD8-B75E17E9B4F3}"/>
    <pc:docChg chg="modSld">
      <pc:chgData name="vaila.leask@kuleuven.be" userId="S::urn:spo:guest#vaila.leask@kuleuven.be::" providerId="AD" clId="Web-{FBB1E5C7-FA36-7571-DFD8-B75E17E9B4F3}" dt="2020-12-05T11:12:47.033" v="283" actId="14100"/>
      <pc:docMkLst>
        <pc:docMk/>
      </pc:docMkLst>
      <pc:sldChg chg="addSp delSp modSp">
        <pc:chgData name="vaila.leask@kuleuven.be" userId="S::urn:spo:guest#vaila.leask@kuleuven.be::" providerId="AD" clId="Web-{FBB1E5C7-FA36-7571-DFD8-B75E17E9B4F3}" dt="2020-12-05T11:12:47.033" v="283" actId="14100"/>
        <pc:sldMkLst>
          <pc:docMk/>
          <pc:sldMk cId="371030075" sldId="267"/>
        </pc:sldMkLst>
        <pc:spChg chg="mod">
          <ac:chgData name="vaila.leask@kuleuven.be" userId="S::urn:spo:guest#vaila.leask@kuleuven.be::" providerId="AD" clId="Web-{FBB1E5C7-FA36-7571-DFD8-B75E17E9B4F3}" dt="2020-12-05T11:04:41.871" v="148" actId="1076"/>
          <ac:spMkLst>
            <pc:docMk/>
            <pc:sldMk cId="371030075" sldId="267"/>
            <ac:spMk id="7" creationId="{0F3359D4-C12C-4341-9DBC-260858782899}"/>
          </ac:spMkLst>
        </pc:spChg>
        <pc:spChg chg="mod">
          <ac:chgData name="vaila.leask@kuleuven.be" userId="S::urn:spo:guest#vaila.leask@kuleuven.be::" providerId="AD" clId="Web-{FBB1E5C7-FA36-7571-DFD8-B75E17E9B4F3}" dt="2020-12-05T11:01:44.431" v="47" actId="1076"/>
          <ac:spMkLst>
            <pc:docMk/>
            <pc:sldMk cId="371030075" sldId="267"/>
            <ac:spMk id="8" creationId="{00000000-0000-0000-0000-000000000000}"/>
          </ac:spMkLst>
        </pc:spChg>
        <pc:spChg chg="add mod">
          <ac:chgData name="vaila.leask@kuleuven.be" userId="S::urn:spo:guest#vaila.leask@kuleuven.be::" providerId="AD" clId="Web-{FBB1E5C7-FA36-7571-DFD8-B75E17E9B4F3}" dt="2020-12-05T11:07:29.936" v="282" actId="1076"/>
          <ac:spMkLst>
            <pc:docMk/>
            <pc:sldMk cId="371030075" sldId="267"/>
            <ac:spMk id="9" creationId="{09D4E341-59E1-4AEB-B273-3520A47FC187}"/>
          </ac:spMkLst>
        </pc:spChg>
        <pc:spChg chg="mod">
          <ac:chgData name="vaila.leask@kuleuven.be" userId="S::urn:spo:guest#vaila.leask@kuleuven.be::" providerId="AD" clId="Web-{FBB1E5C7-FA36-7571-DFD8-B75E17E9B4F3}" dt="2020-12-05T11:12:47.033" v="283" actId="14100"/>
          <ac:spMkLst>
            <pc:docMk/>
            <pc:sldMk cId="371030075" sldId="267"/>
            <ac:spMk id="22" creationId="{0DAC031E-B29F-45A8-BACE-DE604541250D}"/>
          </ac:spMkLst>
        </pc:spChg>
        <pc:spChg chg="del mod">
          <ac:chgData name="vaila.leask@kuleuven.be" userId="S::urn:spo:guest#vaila.leask@kuleuven.be::" providerId="AD" clId="Web-{FBB1E5C7-FA36-7571-DFD8-B75E17E9B4F3}" dt="2020-12-05T10:57:09.068" v="5"/>
          <ac:spMkLst>
            <pc:docMk/>
            <pc:sldMk cId="371030075" sldId="267"/>
            <ac:spMk id="23" creationId="{C3E3403C-097C-4CE5-9179-05C02A2B8A92}"/>
          </ac:spMkLst>
        </pc:spChg>
        <pc:spChg chg="add mod">
          <ac:chgData name="vaila.leask@kuleuven.be" userId="S::urn:spo:guest#vaila.leask@kuleuven.be::" providerId="AD" clId="Web-{FBB1E5C7-FA36-7571-DFD8-B75E17E9B4F3}" dt="2020-12-05T11:07:11.623" v="281" actId="1076"/>
          <ac:spMkLst>
            <pc:docMk/>
            <pc:sldMk cId="371030075" sldId="267"/>
            <ac:spMk id="99" creationId="{CD9F0DED-0C1C-4B2B-A14A-7C7DF2DCF9EB}"/>
          </ac:spMkLst>
        </pc:spChg>
      </pc:sldChg>
    </pc:docChg>
  </pc:docChgLst>
  <pc:docChgLst>
    <pc:chgData name="jessica.warbinek@t-online.de" userId="S::urn:spo:guest#jessica.warbinek@t-online.de::" providerId="AD" clId="Web-{3A3CFC8E-F4ED-AB17-86ED-391274D976C5}"/>
    <pc:docChg chg="modSld">
      <pc:chgData name="jessica.warbinek@t-online.de" userId="S::urn:spo:guest#jessica.warbinek@t-online.de::" providerId="AD" clId="Web-{3A3CFC8E-F4ED-AB17-86ED-391274D976C5}" dt="2020-12-05T11:25:19.116" v="3" actId="20577"/>
      <pc:docMkLst>
        <pc:docMk/>
      </pc:docMkLst>
      <pc:sldChg chg="modSp">
        <pc:chgData name="jessica.warbinek@t-online.de" userId="S::urn:spo:guest#jessica.warbinek@t-online.de::" providerId="AD" clId="Web-{3A3CFC8E-F4ED-AB17-86ED-391274D976C5}" dt="2020-12-05T11:25:19.116" v="2" actId="20577"/>
        <pc:sldMkLst>
          <pc:docMk/>
          <pc:sldMk cId="371030075" sldId="267"/>
        </pc:sldMkLst>
        <pc:spChg chg="mod">
          <ac:chgData name="jessica.warbinek@t-online.de" userId="S::urn:spo:guest#jessica.warbinek@t-online.de::" providerId="AD" clId="Web-{3A3CFC8E-F4ED-AB17-86ED-391274D976C5}" dt="2020-12-05T11:25:19.116" v="2" actId="20577"/>
          <ac:spMkLst>
            <pc:docMk/>
            <pc:sldMk cId="371030075" sldId="267"/>
            <ac:spMk id="99" creationId="{CD9F0DED-0C1C-4B2B-A14A-7C7DF2DCF9EB}"/>
          </ac:spMkLst>
        </pc:spChg>
      </pc:sldChg>
    </pc:docChg>
  </pc:docChgLst>
  <pc:docChgLst>
    <pc:chgData name="Raggio, Andrea" userId="S::araggio@jyu.fi::e680817c-694b-478a-a47a-ea6c718567c0" providerId="AD" clId="Web-{98CE4CB1-812D-28D9-02AC-D3C74B4167B2}"/>
    <pc:docChg chg="modSld">
      <pc:chgData name="Raggio, Andrea" userId="S::araggio@jyu.fi::e680817c-694b-478a-a47a-ea6c718567c0" providerId="AD" clId="Web-{98CE4CB1-812D-28D9-02AC-D3C74B4167B2}" dt="2020-12-05T09:53:46.598" v="20" actId="1076"/>
      <pc:docMkLst>
        <pc:docMk/>
      </pc:docMkLst>
      <pc:sldChg chg="modSp">
        <pc:chgData name="Raggio, Andrea" userId="S::araggio@jyu.fi::e680817c-694b-478a-a47a-ea6c718567c0" providerId="AD" clId="Web-{98CE4CB1-812D-28D9-02AC-D3C74B4167B2}" dt="2020-12-05T09:53:46.598" v="20" actId="1076"/>
        <pc:sldMkLst>
          <pc:docMk/>
          <pc:sldMk cId="371030075" sldId="267"/>
        </pc:sldMkLst>
        <pc:spChg chg="mod">
          <ac:chgData name="Raggio, Andrea" userId="S::araggio@jyu.fi::e680817c-694b-478a-a47a-ea6c718567c0" providerId="AD" clId="Web-{98CE4CB1-812D-28D9-02AC-D3C74B4167B2}" dt="2020-12-05T09:53:46.598" v="20" actId="1076"/>
          <ac:spMkLst>
            <pc:docMk/>
            <pc:sldMk cId="371030075" sldId="267"/>
            <ac:spMk id="34" creationId="{59527C88-7CE4-4D7F-9AAA-3310FF9725D3}"/>
          </ac:spMkLst>
        </pc:spChg>
        <pc:spChg chg="mod">
          <ac:chgData name="Raggio, Andrea" userId="S::araggio@jyu.fi::e680817c-694b-478a-a47a-ea6c718567c0" providerId="AD" clId="Web-{98CE4CB1-812D-28D9-02AC-D3C74B4167B2}" dt="2020-12-05T09:51:01.971" v="0" actId="20577"/>
          <ac:spMkLst>
            <pc:docMk/>
            <pc:sldMk cId="371030075" sldId="267"/>
            <ac:spMk id="40" creationId="{0E07931E-9ACC-4DBA-B344-B38A76114786}"/>
          </ac:spMkLst>
        </pc:spChg>
      </pc:sldChg>
    </pc:docChg>
  </pc:docChgLst>
  <pc:docChgLst>
    <pc:chgData name="lreed@uni-mainz.de" userId="S::urn:spo:guest#lreed@uni-mainz.de::" providerId="AD" clId="Web-{0B4BF8DC-3222-E1BD-1265-D392B927769B}"/>
    <pc:docChg chg="modSld">
      <pc:chgData name="lreed@uni-mainz.de" userId="S::urn:spo:guest#lreed@uni-mainz.de::" providerId="AD" clId="Web-{0B4BF8DC-3222-E1BD-1265-D392B927769B}" dt="2020-12-06T22:16:56.135" v="543" actId="1076"/>
      <pc:docMkLst>
        <pc:docMk/>
      </pc:docMkLst>
      <pc:sldChg chg="addSp delSp modSp">
        <pc:chgData name="lreed@uni-mainz.de" userId="S::urn:spo:guest#lreed@uni-mainz.de::" providerId="AD" clId="Web-{0B4BF8DC-3222-E1BD-1265-D392B927769B}" dt="2020-12-06T22:16:56.135" v="543" actId="1076"/>
        <pc:sldMkLst>
          <pc:docMk/>
          <pc:sldMk cId="2451272322" sldId="268"/>
        </pc:sldMkLst>
        <pc:spChg chg="mod">
          <ac:chgData name="lreed@uni-mainz.de" userId="S::urn:spo:guest#lreed@uni-mainz.de::" providerId="AD" clId="Web-{0B4BF8DC-3222-E1BD-1265-D392B927769B}" dt="2020-12-06T22:08:17.154" v="536" actId="20577"/>
          <ac:spMkLst>
            <pc:docMk/>
            <pc:sldMk cId="2451272322" sldId="268"/>
            <ac:spMk id="7" creationId="{0F3359D4-C12C-4341-9DBC-260858782899}"/>
          </ac:spMkLst>
        </pc:spChg>
        <pc:spChg chg="add mod">
          <ac:chgData name="lreed@uni-mainz.de" userId="S::urn:spo:guest#lreed@uni-mainz.de::" providerId="AD" clId="Web-{0B4BF8DC-3222-E1BD-1265-D392B927769B}" dt="2020-12-06T22:06:49.480" v="522" actId="1076"/>
          <ac:spMkLst>
            <pc:docMk/>
            <pc:sldMk cId="2451272322" sldId="268"/>
            <ac:spMk id="20" creationId="{8F9EA428-5A4F-4C40-8CC8-A7F3B4860157}"/>
          </ac:spMkLst>
        </pc:spChg>
        <pc:spChg chg="mod">
          <ac:chgData name="lreed@uni-mainz.de" userId="S::urn:spo:guest#lreed@uni-mainz.de::" providerId="AD" clId="Web-{0B4BF8DC-3222-E1BD-1265-D392B927769B}" dt="2020-12-06T21:43:30.713" v="278" actId="14100"/>
          <ac:spMkLst>
            <pc:docMk/>
            <pc:sldMk cId="2451272322" sldId="268"/>
            <ac:spMk id="22" creationId="{0DAC031E-B29F-45A8-BACE-DE604541250D}"/>
          </ac:spMkLst>
        </pc:spChg>
        <pc:spChg chg="mod">
          <ac:chgData name="lreed@uni-mainz.de" userId="S::urn:spo:guest#lreed@uni-mainz.de::" providerId="AD" clId="Web-{0B4BF8DC-3222-E1BD-1265-D392B927769B}" dt="2020-12-06T21:47:30.531" v="305" actId="1076"/>
          <ac:spMkLst>
            <pc:docMk/>
            <pc:sldMk cId="2451272322" sldId="268"/>
            <ac:spMk id="28" creationId="{A7CA59DC-258A-4713-B9AA-87F35264687A}"/>
          </ac:spMkLst>
        </pc:spChg>
        <pc:spChg chg="mod">
          <ac:chgData name="lreed@uni-mainz.de" userId="S::urn:spo:guest#lreed@uni-mainz.de::" providerId="AD" clId="Web-{0B4BF8DC-3222-E1BD-1265-D392B927769B}" dt="2020-12-06T21:45:50.169" v="287" actId="14100"/>
          <ac:spMkLst>
            <pc:docMk/>
            <pc:sldMk cId="2451272322" sldId="268"/>
            <ac:spMk id="47" creationId="{E29476E7-7B82-4831-8226-DC69920056C6}"/>
          </ac:spMkLst>
        </pc:spChg>
        <pc:spChg chg="mod">
          <ac:chgData name="lreed@uni-mainz.de" userId="S::urn:spo:guest#lreed@uni-mainz.de::" providerId="AD" clId="Web-{0B4BF8DC-3222-E1BD-1265-D392B927769B}" dt="2020-12-06T21:44:09.104" v="280" actId="14100"/>
          <ac:spMkLst>
            <pc:docMk/>
            <pc:sldMk cId="2451272322" sldId="268"/>
            <ac:spMk id="50" creationId="{2A936972-BAF5-4E93-9935-D40D17F5A287}"/>
          </ac:spMkLst>
        </pc:spChg>
        <pc:spChg chg="mod">
          <ac:chgData name="lreed@uni-mainz.de" userId="S::urn:spo:guest#lreed@uni-mainz.de::" providerId="AD" clId="Web-{0B4BF8DC-3222-E1BD-1265-D392B927769B}" dt="2020-12-06T21:45:34.138" v="285" actId="14100"/>
          <ac:spMkLst>
            <pc:docMk/>
            <pc:sldMk cId="2451272322" sldId="268"/>
            <ac:spMk id="53" creationId="{87C2529B-A560-4DB7-947C-6B1EAC58ABFE}"/>
          </ac:spMkLst>
        </pc:spChg>
        <pc:spChg chg="mod">
          <ac:chgData name="lreed@uni-mainz.de" userId="S::urn:spo:guest#lreed@uni-mainz.de::" providerId="AD" clId="Web-{0B4BF8DC-3222-E1BD-1265-D392B927769B}" dt="2020-12-06T22:08:00.638" v="532" actId="20577"/>
          <ac:spMkLst>
            <pc:docMk/>
            <pc:sldMk cId="2451272322" sldId="268"/>
            <ac:spMk id="99" creationId="{CD9F0DED-0C1C-4B2B-A14A-7C7DF2DCF9EB}"/>
          </ac:spMkLst>
        </pc:spChg>
        <pc:spChg chg="mod">
          <ac:chgData name="lreed@uni-mainz.de" userId="S::urn:spo:guest#lreed@uni-mainz.de::" providerId="AD" clId="Web-{0B4BF8DC-3222-E1BD-1265-D392B927769B}" dt="2020-12-06T21:42:06.070" v="272" actId="14100"/>
          <ac:spMkLst>
            <pc:docMk/>
            <pc:sldMk cId="2451272322" sldId="268"/>
            <ac:spMk id="166" creationId="{803A6480-5ABF-4CA6-8C2B-1FEDF22D8962}"/>
          </ac:spMkLst>
        </pc:spChg>
        <pc:spChg chg="mod">
          <ac:chgData name="lreed@uni-mainz.de" userId="S::urn:spo:guest#lreed@uni-mainz.de::" providerId="AD" clId="Web-{0B4BF8DC-3222-E1BD-1265-D392B927769B}" dt="2020-12-06T21:30:09.929" v="85" actId="20577"/>
          <ac:spMkLst>
            <pc:docMk/>
            <pc:sldMk cId="2451272322" sldId="268"/>
            <ac:spMk id="168" creationId="{26777144-6F09-4880-96BE-D92422469A45}"/>
          </ac:spMkLst>
        </pc:spChg>
        <pc:spChg chg="mod">
          <ac:chgData name="lreed@uni-mainz.de" userId="S::urn:spo:guest#lreed@uni-mainz.de::" providerId="AD" clId="Web-{0B4BF8DC-3222-E1BD-1265-D392B927769B}" dt="2020-12-06T22:15:40.336" v="539" actId="1076"/>
          <ac:spMkLst>
            <pc:docMk/>
            <pc:sldMk cId="2451272322" sldId="268"/>
            <ac:spMk id="197" creationId="{5CD0B48A-F43B-4E47-A492-7B89F8F9A314}"/>
          </ac:spMkLst>
        </pc:spChg>
        <pc:spChg chg="mod">
          <ac:chgData name="lreed@uni-mainz.de" userId="S::urn:spo:guest#lreed@uni-mainz.de::" providerId="AD" clId="Web-{0B4BF8DC-3222-E1BD-1265-D392B927769B}" dt="2020-12-06T21:55:42.871" v="378" actId="1076"/>
          <ac:spMkLst>
            <pc:docMk/>
            <pc:sldMk cId="2451272322" sldId="268"/>
            <ac:spMk id="200" creationId="{00000000-0000-0000-0000-000000000000}"/>
          </ac:spMkLst>
        </pc:spChg>
        <pc:spChg chg="del mod">
          <ac:chgData name="lreed@uni-mainz.de" userId="S::urn:spo:guest#lreed@uni-mainz.de::" providerId="AD" clId="Web-{0B4BF8DC-3222-E1BD-1265-D392B927769B}" dt="2020-12-06T21:49:28.893" v="322"/>
          <ac:spMkLst>
            <pc:docMk/>
            <pc:sldMk cId="2451272322" sldId="268"/>
            <ac:spMk id="204" creationId="{63BA8B8D-1FB3-463A-A180-96B536BE9194}"/>
          </ac:spMkLst>
        </pc:spChg>
        <pc:spChg chg="mod">
          <ac:chgData name="lreed@uni-mainz.de" userId="S::urn:spo:guest#lreed@uni-mainz.de::" providerId="AD" clId="Web-{0B4BF8DC-3222-E1BD-1265-D392B927769B}" dt="2020-12-06T22:05:31.338" v="504" actId="1076"/>
          <ac:spMkLst>
            <pc:docMk/>
            <pc:sldMk cId="2451272322" sldId="268"/>
            <ac:spMk id="206" creationId="{9505F8FB-9D8B-4A39-88E0-AFB15CEA482A}"/>
          </ac:spMkLst>
        </pc:spChg>
        <pc:spChg chg="mod ord">
          <ac:chgData name="lreed@uni-mainz.de" userId="S::urn:spo:guest#lreed@uni-mainz.de::" providerId="AD" clId="Web-{0B4BF8DC-3222-E1BD-1265-D392B927769B}" dt="2020-12-06T21:59:37.376" v="416" actId="20577"/>
          <ac:spMkLst>
            <pc:docMk/>
            <pc:sldMk cId="2451272322" sldId="268"/>
            <ac:spMk id="207" creationId="{D538529A-8CB2-42A9-9DB5-47F1771BCF0B}"/>
          </ac:spMkLst>
        </pc:spChg>
        <pc:spChg chg="mod ord">
          <ac:chgData name="lreed@uni-mainz.de" userId="S::urn:spo:guest#lreed@uni-mainz.de::" providerId="AD" clId="Web-{0B4BF8DC-3222-E1BD-1265-D392B927769B}" dt="2020-12-06T22:06:54.324" v="523" actId="1076"/>
          <ac:spMkLst>
            <pc:docMk/>
            <pc:sldMk cId="2451272322" sldId="268"/>
            <ac:spMk id="208" creationId="{7FFEAC6C-5C6F-4611-87C7-192228C6B879}"/>
          </ac:spMkLst>
        </pc:spChg>
        <pc:spChg chg="mod">
          <ac:chgData name="lreed@uni-mainz.de" userId="S::urn:spo:guest#lreed@uni-mainz.de::" providerId="AD" clId="Web-{0B4BF8DC-3222-E1BD-1265-D392B927769B}" dt="2020-12-06T22:06:14.073" v="518" actId="1076"/>
          <ac:spMkLst>
            <pc:docMk/>
            <pc:sldMk cId="2451272322" sldId="268"/>
            <ac:spMk id="209" creationId="{B9BB348A-95EE-4F21-A795-BA504DA48D5A}"/>
          </ac:spMkLst>
        </pc:spChg>
        <pc:spChg chg="mod">
          <ac:chgData name="lreed@uni-mainz.de" userId="S::urn:spo:guest#lreed@uni-mainz.de::" providerId="AD" clId="Web-{0B4BF8DC-3222-E1BD-1265-D392B927769B}" dt="2020-12-06T22:06:33.745" v="520" actId="1076"/>
          <ac:spMkLst>
            <pc:docMk/>
            <pc:sldMk cId="2451272322" sldId="268"/>
            <ac:spMk id="210" creationId="{994BE5E9-1675-493E-BDD1-5436C45652D9}"/>
          </ac:spMkLst>
        </pc:spChg>
        <pc:spChg chg="mod">
          <ac:chgData name="lreed@uni-mainz.de" userId="S::urn:spo:guest#lreed@uni-mainz.de::" providerId="AD" clId="Web-{0B4BF8DC-3222-E1BD-1265-D392B927769B}" dt="2020-12-06T21:45:38.747" v="286" actId="1076"/>
          <ac:spMkLst>
            <pc:docMk/>
            <pc:sldMk cId="2451272322" sldId="268"/>
            <ac:spMk id="267" creationId="{59527C88-7CE4-4D7F-9AAA-3310FF9725D3}"/>
          </ac:spMkLst>
        </pc:spChg>
        <pc:grpChg chg="add mod">
          <ac:chgData name="lreed@uni-mainz.de" userId="S::urn:spo:guest#lreed@uni-mainz.de::" providerId="AD" clId="Web-{0B4BF8DC-3222-E1BD-1265-D392B927769B}" dt="2020-12-06T22:16:50.901" v="542" actId="1076"/>
          <ac:grpSpMkLst>
            <pc:docMk/>
            <pc:sldMk cId="2451272322" sldId="268"/>
            <ac:grpSpMk id="16" creationId="{CFD402AC-D506-4B0D-9D3A-69E2FE896D63}"/>
          </ac:grpSpMkLst>
        </pc:grpChg>
        <pc:grpChg chg="mod">
          <ac:chgData name="lreed@uni-mainz.de" userId="S::urn:spo:guest#lreed@uni-mainz.de::" providerId="AD" clId="Web-{0B4BF8DC-3222-E1BD-1265-D392B927769B}" dt="2020-12-06T21:42:09.649" v="273" actId="14100"/>
          <ac:grpSpMkLst>
            <pc:docMk/>
            <pc:sldMk cId="2451272322" sldId="268"/>
            <ac:grpSpMk id="70" creationId="{90558A59-F818-4402-A46C-CAE9E8167C59}"/>
          </ac:grpSpMkLst>
        </pc:grpChg>
        <pc:grpChg chg="add del mod">
          <ac:chgData name="lreed@uni-mainz.de" userId="S::urn:spo:guest#lreed@uni-mainz.de::" providerId="AD" clId="Web-{0B4BF8DC-3222-E1BD-1265-D392B927769B}" dt="2020-12-06T21:58:37.406" v="402" actId="1076"/>
          <ac:grpSpMkLst>
            <pc:docMk/>
            <pc:sldMk cId="2451272322" sldId="268"/>
            <ac:grpSpMk id="196" creationId="{00000000-0000-0000-0000-000000000000}"/>
          </ac:grpSpMkLst>
        </pc:grpChg>
        <pc:grpChg chg="mod">
          <ac:chgData name="lreed@uni-mainz.de" userId="S::urn:spo:guest#lreed@uni-mainz.de::" providerId="AD" clId="Web-{0B4BF8DC-3222-E1BD-1265-D392B927769B}" dt="2020-12-06T21:41:35.007" v="268" actId="14100"/>
          <ac:grpSpMkLst>
            <pc:docMk/>
            <pc:sldMk cId="2451272322" sldId="268"/>
            <ac:grpSpMk id="211" creationId="{00000000-0000-0000-0000-000000000000}"/>
          </ac:grpSpMkLst>
        </pc:grpChg>
        <pc:picChg chg="add mod ord">
          <ac:chgData name="lreed@uni-mainz.de" userId="S::urn:spo:guest#lreed@uni-mainz.de::" providerId="AD" clId="Web-{0B4BF8DC-3222-E1BD-1265-D392B927769B}" dt="2020-12-06T22:16:56.135" v="543" actId="1076"/>
          <ac:picMkLst>
            <pc:docMk/>
            <pc:sldMk cId="2451272322" sldId="268"/>
            <ac:picMk id="3" creationId="{57906A67-1998-4E11-9D12-023FDB58A7CF}"/>
          </ac:picMkLst>
        </pc:picChg>
        <pc:picChg chg="mod ord">
          <ac:chgData name="lreed@uni-mainz.de" userId="S::urn:spo:guest#lreed@uni-mainz.de::" providerId="AD" clId="Web-{0B4BF8DC-3222-E1BD-1265-D392B927769B}" dt="2020-12-06T21:34:46.451" v="207" actId="1076"/>
          <ac:picMkLst>
            <pc:docMk/>
            <pc:sldMk cId="2451272322" sldId="268"/>
            <ac:picMk id="15" creationId="{82124B41-F25E-476F-889F-EBE2F16D0C0E}"/>
          </ac:picMkLst>
        </pc:picChg>
        <pc:picChg chg="ord">
          <ac:chgData name="lreed@uni-mainz.de" userId="S::urn:spo:guest#lreed@uni-mainz.de::" providerId="AD" clId="Web-{0B4BF8DC-3222-E1BD-1265-D392B927769B}" dt="2020-12-06T21:27:52.285" v="69"/>
          <ac:picMkLst>
            <pc:docMk/>
            <pc:sldMk cId="2451272322" sldId="268"/>
            <ac:picMk id="17" creationId="{DA700A00-3425-4985-9BD4-BA103D133694}"/>
          </ac:picMkLst>
        </pc:picChg>
        <pc:picChg chg="add del mod">
          <ac:chgData name="lreed@uni-mainz.de" userId="S::urn:spo:guest#lreed@uni-mainz.de::" providerId="AD" clId="Web-{0B4BF8DC-3222-E1BD-1265-D392B927769B}" dt="2020-12-06T22:02:48.365" v="458"/>
          <ac:picMkLst>
            <pc:docMk/>
            <pc:sldMk cId="2451272322" sldId="268"/>
            <ac:picMk id="21" creationId="{72065DF7-7144-40DC-8C34-43B0A1C3E4B1}"/>
          </ac:picMkLst>
        </pc:picChg>
        <pc:picChg chg="add mod">
          <ac:chgData name="lreed@uni-mainz.de" userId="S::urn:spo:guest#lreed@uni-mainz.de::" providerId="AD" clId="Web-{0B4BF8DC-3222-E1BD-1265-D392B927769B}" dt="2020-12-06T22:06:58.262" v="524" actId="1076"/>
          <ac:picMkLst>
            <pc:docMk/>
            <pc:sldMk cId="2451272322" sldId="268"/>
            <ac:picMk id="23" creationId="{145677E8-9767-4058-A055-C2228787BA55}"/>
          </ac:picMkLst>
        </pc:picChg>
        <pc:picChg chg="del mod">
          <ac:chgData name="lreed@uni-mainz.de" userId="S::urn:spo:guest#lreed@uni-mainz.de::" providerId="AD" clId="Web-{0B4BF8DC-3222-E1BD-1265-D392B927769B}" dt="2020-12-06T22:02:47.709" v="457"/>
          <ac:picMkLst>
            <pc:docMk/>
            <pc:sldMk cId="2451272322" sldId="268"/>
            <ac:picMk id="199" creationId="{E993DC37-B31A-4C32-B22A-1797FC81AC49}"/>
          </ac:picMkLst>
        </pc:picChg>
        <pc:picChg chg="del mod">
          <ac:chgData name="lreed@uni-mainz.de" userId="S::urn:spo:guest#lreed@uni-mainz.de::" providerId="AD" clId="Web-{0B4BF8DC-3222-E1BD-1265-D392B927769B}" dt="2020-12-06T21:54:37.729" v="366"/>
          <ac:picMkLst>
            <pc:docMk/>
            <pc:sldMk cId="2451272322" sldId="268"/>
            <ac:picMk id="202" creationId="{FB9F6DEE-A8DE-4667-A17C-3257B0274D7E}"/>
          </ac:picMkLst>
        </pc:picChg>
        <pc:picChg chg="add del mod">
          <ac:chgData name="lreed@uni-mainz.de" userId="S::urn:spo:guest#lreed@uni-mainz.de::" providerId="AD" clId="Web-{0B4BF8DC-3222-E1BD-1265-D392B927769B}" dt="2020-12-06T21:49:39.675" v="325"/>
          <ac:picMkLst>
            <pc:docMk/>
            <pc:sldMk cId="2451272322" sldId="268"/>
            <ac:picMk id="203" creationId="{866BE49C-5546-42FA-99FB-7760FECD9499}"/>
          </ac:picMkLst>
        </pc:picChg>
        <pc:picChg chg="mod">
          <ac:chgData name="lreed@uni-mainz.de" userId="S::urn:spo:guest#lreed@uni-mainz.de::" providerId="AD" clId="Web-{0B4BF8DC-3222-E1BD-1265-D392B927769B}" dt="2020-12-06T21:58:23.875" v="399" actId="14100"/>
          <ac:picMkLst>
            <pc:docMk/>
            <pc:sldMk cId="2451272322" sldId="268"/>
            <ac:picMk id="205" creationId="{18F32B3B-F224-410E-A26C-388BFFD98383}"/>
          </ac:picMkLst>
        </pc:picChg>
      </pc:sldChg>
    </pc:docChg>
  </pc:docChgLst>
  <pc:docChgLst>
    <pc:chgData name="vaila.leask@kuleuven.be" userId="S::urn:spo:guest#vaila.leask@kuleuven.be::" providerId="AD" clId="Web-{7D9E9FA7-0314-E248-9D26-B8925C0E6ECA}"/>
    <pc:docChg chg="addSld modSld">
      <pc:chgData name="vaila.leask@kuleuven.be" userId="S::urn:spo:guest#vaila.leask@kuleuven.be::" providerId="AD" clId="Web-{7D9E9FA7-0314-E248-9D26-B8925C0E6ECA}" dt="2020-12-02T13:33:37.746" v="243" actId="14100"/>
      <pc:docMkLst>
        <pc:docMk/>
      </pc:docMkLst>
      <pc:sldChg chg="modSp">
        <pc:chgData name="vaila.leask@kuleuven.be" userId="S::urn:spo:guest#vaila.leask@kuleuven.be::" providerId="AD" clId="Web-{7D9E9FA7-0314-E248-9D26-B8925C0E6ECA}" dt="2020-12-01T16:03:04.179" v="3"/>
        <pc:sldMkLst>
          <pc:docMk/>
          <pc:sldMk cId="1004481984" sldId="265"/>
        </pc:sldMkLst>
        <pc:spChg chg="mod">
          <ac:chgData name="vaila.leask@kuleuven.be" userId="S::urn:spo:guest#vaila.leask@kuleuven.be::" providerId="AD" clId="Web-{7D9E9FA7-0314-E248-9D26-B8925C0E6ECA}" dt="2020-12-01T16:03:04.179" v="2"/>
          <ac:spMkLst>
            <pc:docMk/>
            <pc:sldMk cId="1004481984" sldId="265"/>
            <ac:spMk id="20" creationId="{C7682D86-0192-4A81-AB7D-B04397B2AD36}"/>
          </ac:spMkLst>
        </pc:spChg>
        <pc:spChg chg="mod">
          <ac:chgData name="vaila.leask@kuleuven.be" userId="S::urn:spo:guest#vaila.leask@kuleuven.be::" providerId="AD" clId="Web-{7D9E9FA7-0314-E248-9D26-B8925C0E6ECA}" dt="2020-12-01T16:03:04.179" v="3"/>
          <ac:spMkLst>
            <pc:docMk/>
            <pc:sldMk cId="1004481984" sldId="265"/>
            <ac:spMk id="22" creationId="{0DAC031E-B29F-45A8-BACE-DE604541250D}"/>
          </ac:spMkLst>
        </pc:spChg>
      </pc:sldChg>
      <pc:sldChg chg="addSp delSp modSp add replId">
        <pc:chgData name="vaila.leask@kuleuven.be" userId="S::urn:spo:guest#vaila.leask@kuleuven.be::" providerId="AD" clId="Web-{7D9E9FA7-0314-E248-9D26-B8925C0E6ECA}" dt="2020-12-02T10:22:22.833" v="114"/>
        <pc:sldMkLst>
          <pc:docMk/>
          <pc:sldMk cId="422490626" sldId="266"/>
        </pc:sldMkLst>
        <pc:spChg chg="ord">
          <ac:chgData name="vaila.leask@kuleuven.be" userId="S::urn:spo:guest#vaila.leask@kuleuven.be::" providerId="AD" clId="Web-{7D9E9FA7-0314-E248-9D26-B8925C0E6ECA}" dt="2020-12-01T16:14:20.423" v="88"/>
          <ac:spMkLst>
            <pc:docMk/>
            <pc:sldMk cId="422490626" sldId="266"/>
            <ac:spMk id="5" creationId="{F7D0D6E9-DD73-41B5-9869-EB58661844E9}"/>
          </ac:spMkLst>
        </pc:spChg>
        <pc:spChg chg="add del mod">
          <ac:chgData name="vaila.leask@kuleuven.be" userId="S::urn:spo:guest#vaila.leask@kuleuven.be::" providerId="AD" clId="Web-{7D9E9FA7-0314-E248-9D26-B8925C0E6ECA}" dt="2020-12-01T16:06:29.645" v="23"/>
          <ac:spMkLst>
            <pc:docMk/>
            <pc:sldMk cId="422490626" sldId="266"/>
            <ac:spMk id="7" creationId="{0F1E1FAB-7536-4291-A757-BBA8E8169991}"/>
          </ac:spMkLst>
        </pc:spChg>
        <pc:spChg chg="add del mod">
          <ac:chgData name="vaila.leask@kuleuven.be" userId="S::urn:spo:guest#vaila.leask@kuleuven.be::" providerId="AD" clId="Web-{7D9E9FA7-0314-E248-9D26-B8925C0E6ECA}" dt="2020-12-01T16:12:04.993" v="68"/>
          <ac:spMkLst>
            <pc:docMk/>
            <pc:sldMk cId="422490626" sldId="266"/>
            <ac:spMk id="9" creationId="{9BE725FE-561B-44A3-BE00-BBCC034FF281}"/>
          </ac:spMkLst>
        </pc:spChg>
        <pc:spChg chg="mod">
          <ac:chgData name="vaila.leask@kuleuven.be" userId="S::urn:spo:guest#vaila.leask@kuleuven.be::" providerId="AD" clId="Web-{7D9E9FA7-0314-E248-9D26-B8925C0E6ECA}" dt="2020-12-01T16:07:30.039" v="38" actId="1076"/>
          <ac:spMkLst>
            <pc:docMk/>
            <pc:sldMk cId="422490626" sldId="266"/>
            <ac:spMk id="20" creationId="{C7682D86-0192-4A81-AB7D-B04397B2AD36}"/>
          </ac:spMkLst>
        </pc:spChg>
        <pc:spChg chg="mod">
          <ac:chgData name="vaila.leask@kuleuven.be" userId="S::urn:spo:guest#vaila.leask@kuleuven.be::" providerId="AD" clId="Web-{7D9E9FA7-0314-E248-9D26-B8925C0E6ECA}" dt="2020-12-01T16:05:13.890" v="16"/>
          <ac:spMkLst>
            <pc:docMk/>
            <pc:sldMk cId="422490626" sldId="266"/>
            <ac:spMk id="22" creationId="{0DAC031E-B29F-45A8-BACE-DE604541250D}"/>
          </ac:spMkLst>
        </pc:spChg>
        <pc:spChg chg="mod">
          <ac:chgData name="vaila.leask@kuleuven.be" userId="S::urn:spo:guest#vaila.leask@kuleuven.be::" providerId="AD" clId="Web-{7D9E9FA7-0314-E248-9D26-B8925C0E6ECA}" dt="2020-12-01T16:12:50.871" v="77" actId="1076"/>
          <ac:spMkLst>
            <pc:docMk/>
            <pc:sldMk cId="422490626" sldId="266"/>
            <ac:spMk id="28" creationId="{A7CA59DC-258A-4713-B9AA-87F35264687A}"/>
          </ac:spMkLst>
        </pc:spChg>
        <pc:spChg chg="del topLvl">
          <ac:chgData name="vaila.leask@kuleuven.be" userId="S::urn:spo:guest#vaila.leask@kuleuven.be::" providerId="AD" clId="Web-{7D9E9FA7-0314-E248-9D26-B8925C0E6ECA}" dt="2020-12-01T16:12:21.182" v="73"/>
          <ac:spMkLst>
            <pc:docMk/>
            <pc:sldMk cId="422490626" sldId="266"/>
            <ac:spMk id="30" creationId="{566CE857-F997-4ECC-858D-E4B0C6F62C6D}"/>
          </ac:spMkLst>
        </pc:spChg>
        <pc:spChg chg="del mod topLvl">
          <ac:chgData name="vaila.leask@kuleuven.be" userId="S::urn:spo:guest#vaila.leask@kuleuven.be::" providerId="AD" clId="Web-{7D9E9FA7-0314-E248-9D26-B8925C0E6ECA}" dt="2020-12-01T16:08:12.229" v="48"/>
          <ac:spMkLst>
            <pc:docMk/>
            <pc:sldMk cId="422490626" sldId="266"/>
            <ac:spMk id="31" creationId="{45690D75-F3DD-4279-934C-E31095D67A1B}"/>
          </ac:spMkLst>
        </pc:spChg>
        <pc:spChg chg="del topLvl">
          <ac:chgData name="vaila.leask@kuleuven.be" userId="S::urn:spo:guest#vaila.leask@kuleuven.be::" providerId="AD" clId="Web-{7D9E9FA7-0314-E248-9D26-B8925C0E6ECA}" dt="2020-12-01T16:13:39.483" v="81"/>
          <ac:spMkLst>
            <pc:docMk/>
            <pc:sldMk cId="422490626" sldId="266"/>
            <ac:spMk id="33" creationId="{61641810-A4E8-448B-9447-DAE2117DF58B}"/>
          </ac:spMkLst>
        </pc:spChg>
        <pc:spChg chg="del mod topLvl">
          <ac:chgData name="vaila.leask@kuleuven.be" userId="S::urn:spo:guest#vaila.leask@kuleuven.be::" providerId="AD" clId="Web-{7D9E9FA7-0314-E248-9D26-B8925C0E6ECA}" dt="2020-12-01T16:09:08.357" v="56"/>
          <ac:spMkLst>
            <pc:docMk/>
            <pc:sldMk cId="422490626" sldId="266"/>
            <ac:spMk id="34" creationId="{8423759B-2556-4165-A6C3-3CF9DF8D50D0}"/>
          </ac:spMkLst>
        </pc:spChg>
        <pc:spChg chg="add del mod">
          <ac:chgData name="vaila.leask@kuleuven.be" userId="S::urn:spo:guest#vaila.leask@kuleuven.be::" providerId="AD" clId="Web-{7D9E9FA7-0314-E248-9D26-B8925C0E6ECA}" dt="2020-12-01T16:12:19.556" v="72"/>
          <ac:spMkLst>
            <pc:docMk/>
            <pc:sldMk cId="422490626" sldId="266"/>
            <ac:spMk id="37" creationId="{4BADE73D-6567-4147-A70D-A44922D2B8A7}"/>
          </ac:spMkLst>
        </pc:spChg>
        <pc:spChg chg="del topLvl">
          <ac:chgData name="vaila.leask@kuleuven.be" userId="S::urn:spo:guest#vaila.leask@kuleuven.be::" providerId="AD" clId="Web-{7D9E9FA7-0314-E248-9D26-B8925C0E6ECA}" dt="2020-12-01T16:12:27.010" v="75"/>
          <ac:spMkLst>
            <pc:docMk/>
            <pc:sldMk cId="422490626" sldId="266"/>
            <ac:spMk id="39" creationId="{86134B80-8D3E-40A2-ABA0-87DFBA297669}"/>
          </ac:spMkLst>
        </pc:spChg>
        <pc:spChg chg="del topLvl">
          <ac:chgData name="vaila.leask@kuleuven.be" userId="S::urn:spo:guest#vaila.leask@kuleuven.be::" providerId="AD" clId="Web-{7D9E9FA7-0314-E248-9D26-B8925C0E6ECA}" dt="2020-12-01T16:08:21.214" v="51"/>
          <ac:spMkLst>
            <pc:docMk/>
            <pc:sldMk cId="422490626" sldId="266"/>
            <ac:spMk id="40" creationId="{CE0B1420-63D6-43C6-AF4B-DB910DA737F9}"/>
          </ac:spMkLst>
        </pc:spChg>
        <pc:spChg chg="add del mod">
          <ac:chgData name="vaila.leask@kuleuven.be" userId="S::urn:spo:guest#vaila.leask@kuleuven.be::" providerId="AD" clId="Web-{7D9E9FA7-0314-E248-9D26-B8925C0E6ECA}" dt="2020-12-01T16:12:23.338" v="74"/>
          <ac:spMkLst>
            <pc:docMk/>
            <pc:sldMk cId="422490626" sldId="266"/>
            <ac:spMk id="41" creationId="{33D4CAD9-D2EA-4EDD-9608-16C3B69F634D}"/>
          </ac:spMkLst>
        </pc:spChg>
        <pc:spChg chg="mod">
          <ac:chgData name="vaila.leask@kuleuven.be" userId="S::urn:spo:guest#vaila.leask@kuleuven.be::" providerId="AD" clId="Web-{7D9E9FA7-0314-E248-9D26-B8925C0E6ECA}" dt="2020-12-01T16:18:39.048" v="106"/>
          <ac:spMkLst>
            <pc:docMk/>
            <pc:sldMk cId="422490626" sldId="266"/>
            <ac:spMk id="42" creationId="{7BCB1F4C-FEE1-4A8F-9A33-7265E8EF09F1}"/>
          </ac:spMkLst>
        </pc:spChg>
        <pc:spChg chg="add del mod">
          <ac:chgData name="vaila.leask@kuleuven.be" userId="S::urn:spo:guest#vaila.leask@kuleuven.be::" providerId="AD" clId="Web-{7D9E9FA7-0314-E248-9D26-B8925C0E6ECA}" dt="2020-12-01T16:13:37.858" v="80"/>
          <ac:spMkLst>
            <pc:docMk/>
            <pc:sldMk cId="422490626" sldId="266"/>
            <ac:spMk id="44" creationId="{8DC911D9-5D55-4BD5-9FB3-93E878FCA76C}"/>
          </ac:spMkLst>
        </pc:spChg>
        <pc:grpChg chg="mod">
          <ac:chgData name="vaila.leask@kuleuven.be" userId="S::urn:spo:guest#vaila.leask@kuleuven.be::" providerId="AD" clId="Web-{7D9E9FA7-0314-E248-9D26-B8925C0E6ECA}" dt="2020-12-01T16:12:10.900" v="70" actId="1076"/>
          <ac:grpSpMkLst>
            <pc:docMk/>
            <pc:sldMk cId="422490626" sldId="266"/>
            <ac:grpSpMk id="3" creationId="{5F069396-EBB1-41AD-A833-6F4CADEB92CF}"/>
          </ac:grpSpMkLst>
        </pc:grpChg>
        <pc:grpChg chg="mod">
          <ac:chgData name="vaila.leask@kuleuven.be" userId="S::urn:spo:guest#vaila.leask@kuleuven.be::" providerId="AD" clId="Web-{7D9E9FA7-0314-E248-9D26-B8925C0E6ECA}" dt="2020-12-01T16:07:20.039" v="37" actId="1076"/>
          <ac:grpSpMkLst>
            <pc:docMk/>
            <pc:sldMk cId="422490626" sldId="266"/>
            <ac:grpSpMk id="6" creationId="{862B3028-8221-4777-9FB2-08EAC9072008}"/>
          </ac:grpSpMkLst>
        </pc:grpChg>
        <pc:grpChg chg="del">
          <ac:chgData name="vaila.leask@kuleuven.be" userId="S::urn:spo:guest#vaila.leask@kuleuven.be::" providerId="AD" clId="Web-{7D9E9FA7-0314-E248-9D26-B8925C0E6ECA}" dt="2020-12-01T16:08:12.229" v="48"/>
          <ac:grpSpMkLst>
            <pc:docMk/>
            <pc:sldMk cId="422490626" sldId="266"/>
            <ac:grpSpMk id="29" creationId="{9E3DE18E-7920-44DE-AD74-8A0F4D50BC3E}"/>
          </ac:grpSpMkLst>
        </pc:grpChg>
        <pc:grpChg chg="del">
          <ac:chgData name="vaila.leask@kuleuven.be" userId="S::urn:spo:guest#vaila.leask@kuleuven.be::" providerId="AD" clId="Web-{7D9E9FA7-0314-E248-9D26-B8925C0E6ECA}" dt="2020-12-01T16:09:08.357" v="56"/>
          <ac:grpSpMkLst>
            <pc:docMk/>
            <pc:sldMk cId="422490626" sldId="266"/>
            <ac:grpSpMk id="32" creationId="{9C7AF3BB-1F46-4EF0-B22A-BFBDC5A73995}"/>
          </ac:grpSpMkLst>
        </pc:grpChg>
        <pc:grpChg chg="del">
          <ac:chgData name="vaila.leask@kuleuven.be" userId="S::urn:spo:guest#vaila.leask@kuleuven.be::" providerId="AD" clId="Web-{7D9E9FA7-0314-E248-9D26-B8925C0E6ECA}" dt="2020-12-01T16:08:21.214" v="51"/>
          <ac:grpSpMkLst>
            <pc:docMk/>
            <pc:sldMk cId="422490626" sldId="266"/>
            <ac:grpSpMk id="38" creationId="{F4B81D3E-23BB-46FD-BAAC-F59DCDB87E4C}"/>
          </ac:grpSpMkLst>
        </pc:grpChg>
        <pc:grpChg chg="add mod">
          <ac:chgData name="vaila.leask@kuleuven.be" userId="S::urn:spo:guest#vaila.leask@kuleuven.be::" providerId="AD" clId="Web-{7D9E9FA7-0314-E248-9D26-B8925C0E6ECA}" dt="2020-12-01T16:13:33.748" v="79" actId="1076"/>
          <ac:grpSpMkLst>
            <pc:docMk/>
            <pc:sldMk cId="422490626" sldId="266"/>
            <ac:grpSpMk id="45" creationId="{51D98CBB-CF3A-4ABB-AF61-18F1CF1BDBD0}"/>
          </ac:grpSpMkLst>
        </pc:grpChg>
        <pc:grpChg chg="add mod">
          <ac:chgData name="vaila.leask@kuleuven.be" userId="S::urn:spo:guest#vaila.leask@kuleuven.be::" providerId="AD" clId="Web-{7D9E9FA7-0314-E248-9D26-B8925C0E6ECA}" dt="2020-12-01T16:18:22.984" v="104" actId="1076"/>
          <ac:grpSpMkLst>
            <pc:docMk/>
            <pc:sldMk cId="422490626" sldId="266"/>
            <ac:grpSpMk id="48" creationId="{E04954BC-5C98-4570-9302-5B76DAF2EF44}"/>
          </ac:grpSpMkLst>
        </pc:grpChg>
        <pc:grpChg chg="add mod">
          <ac:chgData name="vaila.leask@kuleuven.be" userId="S::urn:spo:guest#vaila.leask@kuleuven.be::" providerId="AD" clId="Web-{7D9E9FA7-0314-E248-9D26-B8925C0E6ECA}" dt="2020-12-01T16:17:20.949" v="99" actId="1076"/>
          <ac:grpSpMkLst>
            <pc:docMk/>
            <pc:sldMk cId="422490626" sldId="266"/>
            <ac:grpSpMk id="51" creationId="{DC52F219-DB12-46A6-9796-CC075699FF82}"/>
          </ac:grpSpMkLst>
        </pc:grpChg>
        <pc:picChg chg="add del mod">
          <ac:chgData name="vaila.leask@kuleuven.be" userId="S::urn:spo:guest#vaila.leask@kuleuven.be::" providerId="AD" clId="Web-{7D9E9FA7-0314-E248-9D26-B8925C0E6ECA}" dt="2020-12-02T10:22:22.833" v="114"/>
          <ac:picMkLst>
            <pc:docMk/>
            <pc:sldMk cId="422490626" sldId="266"/>
            <ac:picMk id="7" creationId="{7AA8A585-2545-4F4D-B3C2-17FB4EDFF297}"/>
          </ac:picMkLst>
        </pc:picChg>
      </pc:sldChg>
      <pc:sldChg chg="addSp delSp modSp add replId">
        <pc:chgData name="vaila.leask@kuleuven.be" userId="S::urn:spo:guest#vaila.leask@kuleuven.be::" providerId="AD" clId="Web-{7D9E9FA7-0314-E248-9D26-B8925C0E6ECA}" dt="2020-12-02T13:33:37.746" v="243" actId="14100"/>
        <pc:sldMkLst>
          <pc:docMk/>
          <pc:sldMk cId="371030075" sldId="267"/>
        </pc:sldMkLst>
        <pc:spChg chg="mod topLvl">
          <ac:chgData name="vaila.leask@kuleuven.be" userId="S::urn:spo:guest#vaila.leask@kuleuven.be::" providerId="AD" clId="Web-{7D9E9FA7-0314-E248-9D26-B8925C0E6ECA}" dt="2020-12-02T11:33:07.239" v="195" actId="1076"/>
          <ac:spMkLst>
            <pc:docMk/>
            <pc:sldMk cId="371030075" sldId="267"/>
            <ac:spMk id="20" creationId="{C7682D86-0192-4A81-AB7D-B04397B2AD36}"/>
          </ac:spMkLst>
        </pc:spChg>
        <pc:spChg chg="topLvl">
          <ac:chgData name="vaila.leask@kuleuven.be" userId="S::urn:spo:guest#vaila.leask@kuleuven.be::" providerId="AD" clId="Web-{7D9E9FA7-0314-E248-9D26-B8925C0E6ECA}" dt="2020-12-02T11:33:03.817" v="194"/>
          <ac:spMkLst>
            <pc:docMk/>
            <pc:sldMk cId="371030075" sldId="267"/>
            <ac:spMk id="22" creationId="{0DAC031E-B29F-45A8-BACE-DE604541250D}"/>
          </ac:spMkLst>
        </pc:spChg>
        <pc:spChg chg="mod">
          <ac:chgData name="vaila.leask@kuleuven.be" userId="S::urn:spo:guest#vaila.leask@kuleuven.be::" providerId="AD" clId="Web-{7D9E9FA7-0314-E248-9D26-B8925C0E6ECA}" dt="2020-12-02T11:33:53.711" v="199"/>
          <ac:spMkLst>
            <pc:docMk/>
            <pc:sldMk cId="371030075" sldId="267"/>
            <ac:spMk id="28" creationId="{A7CA59DC-258A-4713-B9AA-87F35264687A}"/>
          </ac:spMkLst>
        </pc:spChg>
        <pc:spChg chg="mod">
          <ac:chgData name="vaila.leask@kuleuven.be" userId="S::urn:spo:guest#vaila.leask@kuleuven.be::" providerId="AD" clId="Web-{7D9E9FA7-0314-E248-9D26-B8925C0E6ECA}" dt="2020-12-02T11:34:44.386" v="203" actId="1076"/>
          <ac:spMkLst>
            <pc:docMk/>
            <pc:sldMk cId="371030075" sldId="267"/>
            <ac:spMk id="42" creationId="{7BCB1F4C-FEE1-4A8F-9A33-7265E8EF09F1}"/>
          </ac:spMkLst>
        </pc:spChg>
        <pc:spChg chg="mod">
          <ac:chgData name="vaila.leask@kuleuven.be" userId="S::urn:spo:guest#vaila.leask@kuleuven.be::" providerId="AD" clId="Web-{7D9E9FA7-0314-E248-9D26-B8925C0E6ECA}" dt="2020-12-02T11:34:15.118" v="202"/>
          <ac:spMkLst>
            <pc:docMk/>
            <pc:sldMk cId="371030075" sldId="267"/>
            <ac:spMk id="47" creationId="{E29476E7-7B82-4831-8226-DC69920056C6}"/>
          </ac:spMkLst>
        </pc:spChg>
        <pc:spChg chg="mod">
          <ac:chgData name="vaila.leask@kuleuven.be" userId="S::urn:spo:guest#vaila.leask@kuleuven.be::" providerId="AD" clId="Web-{7D9E9FA7-0314-E248-9D26-B8925C0E6ECA}" dt="2020-12-02T11:34:08.774" v="201"/>
          <ac:spMkLst>
            <pc:docMk/>
            <pc:sldMk cId="371030075" sldId="267"/>
            <ac:spMk id="50" creationId="{2A936972-BAF5-4E93-9935-D40D17F5A287}"/>
          </ac:spMkLst>
        </pc:spChg>
        <pc:grpChg chg="mod">
          <ac:chgData name="vaila.leask@kuleuven.be" userId="S::urn:spo:guest#vaila.leask@kuleuven.be::" providerId="AD" clId="Web-{7D9E9FA7-0314-E248-9D26-B8925C0E6ECA}" dt="2020-12-02T11:33:23.865" v="197" actId="1076"/>
          <ac:grpSpMkLst>
            <pc:docMk/>
            <pc:sldMk cId="371030075" sldId="267"/>
            <ac:grpSpMk id="3" creationId="{5F069396-EBB1-41AD-A833-6F4CADEB92CF}"/>
          </ac:grpSpMkLst>
        </pc:grpChg>
        <pc:grpChg chg="add del">
          <ac:chgData name="vaila.leask@kuleuven.be" userId="S::urn:spo:guest#vaila.leask@kuleuven.be::" providerId="AD" clId="Web-{7D9E9FA7-0314-E248-9D26-B8925C0E6ECA}" dt="2020-12-02T11:33:03.817" v="194"/>
          <ac:grpSpMkLst>
            <pc:docMk/>
            <pc:sldMk cId="371030075" sldId="267"/>
            <ac:grpSpMk id="6" creationId="{862B3028-8221-4777-9FB2-08EAC9072008}"/>
          </ac:grpSpMkLst>
        </pc:grpChg>
        <pc:grpChg chg="mod">
          <ac:chgData name="vaila.leask@kuleuven.be" userId="S::urn:spo:guest#vaila.leask@kuleuven.be::" providerId="AD" clId="Web-{7D9E9FA7-0314-E248-9D26-B8925C0E6ECA}" dt="2020-12-02T11:33:19.427" v="196" actId="1076"/>
          <ac:grpSpMkLst>
            <pc:docMk/>
            <pc:sldMk cId="371030075" sldId="267"/>
            <ac:grpSpMk id="45" creationId="{51D98CBB-CF3A-4ABB-AF61-18F1CF1BDBD0}"/>
          </ac:grpSpMkLst>
        </pc:grpChg>
        <pc:grpChg chg="mod">
          <ac:chgData name="vaila.leask@kuleuven.be" userId="S::urn:spo:guest#vaila.leask@kuleuven.be::" providerId="AD" clId="Web-{7D9E9FA7-0314-E248-9D26-B8925C0E6ECA}" dt="2020-12-02T11:25:14.086" v="171" actId="14100"/>
          <ac:grpSpMkLst>
            <pc:docMk/>
            <pc:sldMk cId="371030075" sldId="267"/>
            <ac:grpSpMk id="48" creationId="{E04954BC-5C98-4570-9302-5B76DAF2EF44}"/>
          </ac:grpSpMkLst>
        </pc:grpChg>
        <pc:grpChg chg="mod">
          <ac:chgData name="vaila.leask@kuleuven.be" userId="S::urn:spo:guest#vaila.leask@kuleuven.be::" providerId="AD" clId="Web-{7D9E9FA7-0314-E248-9D26-B8925C0E6ECA}" dt="2020-12-02T11:35:29.732" v="207" actId="14100"/>
          <ac:grpSpMkLst>
            <pc:docMk/>
            <pc:sldMk cId="371030075" sldId="267"/>
            <ac:grpSpMk id="51" creationId="{DC52F219-DB12-46A6-9796-CC075699FF82}"/>
          </ac:grpSpMkLst>
        </pc:grpChg>
        <pc:picChg chg="add mod">
          <ac:chgData name="vaila.leask@kuleuven.be" userId="S::urn:spo:guest#vaila.leask@kuleuven.be::" providerId="AD" clId="Web-{7D9E9FA7-0314-E248-9D26-B8925C0E6ECA}" dt="2020-12-02T13:33:37.746" v="243" actId="14100"/>
          <ac:picMkLst>
            <pc:docMk/>
            <pc:sldMk cId="371030075" sldId="267"/>
            <ac:picMk id="6" creationId="{84E60DB0-08E8-4DFC-9DBF-61948BA6C9ED}"/>
          </ac:picMkLst>
        </pc:picChg>
        <pc:picChg chg="add del mod">
          <ac:chgData name="vaila.leask@kuleuven.be" userId="S::urn:spo:guest#vaila.leask@kuleuven.be::" providerId="AD" clId="Web-{7D9E9FA7-0314-E248-9D26-B8925C0E6ECA}" dt="2020-12-02T11:15:17.862" v="140"/>
          <ac:picMkLst>
            <pc:docMk/>
            <pc:sldMk cId="371030075" sldId="267"/>
            <ac:picMk id="7" creationId="{6B566E28-37C7-4906-9506-79028DDA1DCC}"/>
          </ac:picMkLst>
        </pc:picChg>
        <pc:picChg chg="add del mod">
          <ac:chgData name="vaila.leask@kuleuven.be" userId="S::urn:spo:guest#vaila.leask@kuleuven.be::" providerId="AD" clId="Web-{7D9E9FA7-0314-E248-9D26-B8925C0E6ECA}" dt="2020-12-02T10:39:20.688" v="127"/>
          <ac:picMkLst>
            <pc:docMk/>
            <pc:sldMk cId="371030075" sldId="267"/>
            <ac:picMk id="7" creationId="{E8EAFA8C-C935-4507-B0AF-AB982B43C3EE}"/>
          </ac:picMkLst>
        </pc:picChg>
        <pc:picChg chg="add del mod">
          <ac:chgData name="vaila.leask@kuleuven.be" userId="S::urn:spo:guest#vaila.leask@kuleuven.be::" providerId="AD" clId="Web-{7D9E9FA7-0314-E248-9D26-B8925C0E6ECA}" dt="2020-12-02T11:20:07.942" v="143"/>
          <ac:picMkLst>
            <pc:docMk/>
            <pc:sldMk cId="371030075" sldId="267"/>
            <ac:picMk id="9" creationId="{E08235D6-18BA-4931-8013-3251E3F1060F}"/>
          </ac:picMkLst>
        </pc:picChg>
        <pc:picChg chg="add del mod">
          <ac:chgData name="vaila.leask@kuleuven.be" userId="S::urn:spo:guest#vaila.leask@kuleuven.be::" providerId="AD" clId="Web-{7D9E9FA7-0314-E248-9D26-B8925C0E6ECA}" dt="2020-12-02T11:21:21.572" v="152"/>
          <ac:picMkLst>
            <pc:docMk/>
            <pc:sldMk cId="371030075" sldId="267"/>
            <ac:picMk id="13" creationId="{601C125B-20EE-4E13-AB7F-B9A39DA10993}"/>
          </ac:picMkLst>
        </pc:picChg>
        <pc:picChg chg="add del mod">
          <ac:chgData name="vaila.leask@kuleuven.be" userId="S::urn:spo:guest#vaila.leask@kuleuven.be::" providerId="AD" clId="Web-{7D9E9FA7-0314-E248-9D26-B8925C0E6ECA}" dt="2020-12-02T11:23:13.078" v="159"/>
          <ac:picMkLst>
            <pc:docMk/>
            <pc:sldMk cId="371030075" sldId="267"/>
            <ac:picMk id="15" creationId="{9C773E1D-F7E0-4E79-BF72-96C96CB80494}"/>
          </ac:picMkLst>
        </pc:picChg>
        <pc:picChg chg="add mod">
          <ac:chgData name="vaila.leask@kuleuven.be" userId="S::urn:spo:guest#vaila.leask@kuleuven.be::" providerId="AD" clId="Web-{7D9E9FA7-0314-E248-9D26-B8925C0E6ECA}" dt="2020-12-02T11:46:59.555" v="228" actId="1076"/>
          <ac:picMkLst>
            <pc:docMk/>
            <pc:sldMk cId="371030075" sldId="267"/>
            <ac:picMk id="16" creationId="{281DB6E1-B0C3-4BD1-8D4D-3F716097ED80}"/>
          </ac:picMkLst>
        </pc:picChg>
        <pc:picChg chg="add del mod">
          <ac:chgData name="vaila.leask@kuleuven.be" userId="S::urn:spo:guest#vaila.leask@kuleuven.be::" providerId="AD" clId="Web-{7D9E9FA7-0314-E248-9D26-B8925C0E6ECA}" dt="2020-12-02T11:26:05.792" v="176"/>
          <ac:picMkLst>
            <pc:docMk/>
            <pc:sldMk cId="371030075" sldId="267"/>
            <ac:picMk id="17" creationId="{91C4A5A8-D23D-414B-9CB6-62743293C915}"/>
          </ac:picMkLst>
        </pc:picChg>
        <pc:picChg chg="add del mod">
          <ac:chgData name="vaila.leask@kuleuven.be" userId="S::urn:spo:guest#vaila.leask@kuleuven.be::" providerId="AD" clId="Web-{7D9E9FA7-0314-E248-9D26-B8925C0E6ECA}" dt="2020-12-02T11:29:53.868" v="185"/>
          <ac:picMkLst>
            <pc:docMk/>
            <pc:sldMk cId="371030075" sldId="267"/>
            <ac:picMk id="18" creationId="{E59D98E8-EFFB-4C19-A5D5-3B0C158D0FF2}"/>
          </ac:picMkLst>
        </pc:picChg>
        <pc:picChg chg="add del mod">
          <ac:chgData name="vaila.leask@kuleuven.be" userId="S::urn:spo:guest#vaila.leask@kuleuven.be::" providerId="AD" clId="Web-{7D9E9FA7-0314-E248-9D26-B8925C0E6ECA}" dt="2020-12-02T11:36:24.220" v="216"/>
          <ac:picMkLst>
            <pc:docMk/>
            <pc:sldMk cId="371030075" sldId="267"/>
            <ac:picMk id="19" creationId="{9235D07F-2121-4C92-B830-3B7785C04FE8}"/>
          </ac:picMkLst>
        </pc:picChg>
        <pc:picChg chg="add del mod">
          <ac:chgData name="vaila.leask@kuleuven.be" userId="S::urn:spo:guest#vaila.leask@kuleuven.be::" providerId="AD" clId="Web-{7D9E9FA7-0314-E248-9D26-B8925C0E6ECA}" dt="2020-12-02T11:47:29.057" v="231"/>
          <ac:picMkLst>
            <pc:docMk/>
            <pc:sldMk cId="371030075" sldId="267"/>
            <ac:picMk id="21" creationId="{EB194C91-8571-41E2-8B71-75C7B31794B3}"/>
          </ac:picMkLst>
        </pc:picChg>
      </pc:sldChg>
    </pc:docChg>
  </pc:docChgLst>
  <pc:docChgLst>
    <pc:chgData name="Raggio, Andrea" userId="S::araggio@jyu.fi::e680817c-694b-478a-a47a-ea6c718567c0" providerId="AD" clId="Web-{434DC1D0-8F1D-69B1-301A-0642854263C5}"/>
    <pc:docChg chg="modSld">
      <pc:chgData name="Raggio, Andrea" userId="S::araggio@jyu.fi::e680817c-694b-478a-a47a-ea6c718567c0" providerId="AD" clId="Web-{434DC1D0-8F1D-69B1-301A-0642854263C5}" dt="2020-12-05T11:30:59.418" v="19"/>
      <pc:docMkLst>
        <pc:docMk/>
      </pc:docMkLst>
      <pc:sldChg chg="delSp modSp">
        <pc:chgData name="Raggio, Andrea" userId="S::araggio@jyu.fi::e680817c-694b-478a-a47a-ea6c718567c0" providerId="AD" clId="Web-{434DC1D0-8F1D-69B1-301A-0642854263C5}" dt="2020-12-05T11:30:59.418" v="19"/>
        <pc:sldMkLst>
          <pc:docMk/>
          <pc:sldMk cId="371030075" sldId="267"/>
        </pc:sldMkLst>
        <pc:spChg chg="del">
          <ac:chgData name="Raggio, Andrea" userId="S::araggio@jyu.fi::e680817c-694b-478a-a47a-ea6c718567c0" providerId="AD" clId="Web-{434DC1D0-8F1D-69B1-301A-0642854263C5}" dt="2020-12-05T11:30:58.512" v="18"/>
          <ac:spMkLst>
            <pc:docMk/>
            <pc:sldMk cId="371030075" sldId="267"/>
            <ac:spMk id="20" creationId="{C7682D86-0192-4A81-AB7D-B04397B2AD36}"/>
          </ac:spMkLst>
        </pc:spChg>
        <pc:spChg chg="del">
          <ac:chgData name="Raggio, Andrea" userId="S::araggio@jyu.fi::e680817c-694b-478a-a47a-ea6c718567c0" providerId="AD" clId="Web-{434DC1D0-8F1D-69B1-301A-0642854263C5}" dt="2020-12-05T11:30:59.418" v="19"/>
          <ac:spMkLst>
            <pc:docMk/>
            <pc:sldMk cId="371030075" sldId="267"/>
            <ac:spMk id="42" creationId="{7BCB1F4C-FEE1-4A8F-9A33-7265E8EF09F1}"/>
          </ac:spMkLst>
        </pc:spChg>
        <pc:spChg chg="mod">
          <ac:chgData name="Raggio, Andrea" userId="S::araggio@jyu.fi::e680817c-694b-478a-a47a-ea6c718567c0" providerId="AD" clId="Web-{434DC1D0-8F1D-69B1-301A-0642854263C5}" dt="2020-12-05T11:24:48.288" v="14" actId="20577"/>
          <ac:spMkLst>
            <pc:docMk/>
            <pc:sldMk cId="371030075" sldId="267"/>
            <ac:spMk id="99" creationId="{CD9F0DED-0C1C-4B2B-A14A-7C7DF2DCF9EB}"/>
          </ac:spMkLst>
        </pc:spChg>
        <pc:spChg chg="del mod">
          <ac:chgData name="Raggio, Andrea" userId="S::araggio@jyu.fi::e680817c-694b-478a-a47a-ea6c718567c0" providerId="AD" clId="Web-{434DC1D0-8F1D-69B1-301A-0642854263C5}" dt="2020-12-05T11:21:57.598" v="1"/>
          <ac:spMkLst>
            <pc:docMk/>
            <pc:sldMk cId="371030075" sldId="267"/>
            <ac:spMk id="100" creationId="{7CB99282-ECF1-4AE4-A4A1-D5E986818639}"/>
          </ac:spMkLst>
        </pc:spChg>
        <pc:picChg chg="mod">
          <ac:chgData name="Raggio, Andrea" userId="S::araggio@jyu.fi::e680817c-694b-478a-a47a-ea6c718567c0" providerId="AD" clId="Web-{434DC1D0-8F1D-69B1-301A-0642854263C5}" dt="2020-12-05T11:29:35.714" v="17" actId="1076"/>
          <ac:picMkLst>
            <pc:docMk/>
            <pc:sldMk cId="371030075" sldId="267"/>
            <ac:picMk id="6" creationId="{84E60DB0-08E8-4DFC-9DBF-61948BA6C9ED}"/>
          </ac:picMkLst>
        </pc:picChg>
      </pc:sldChg>
    </pc:docChg>
  </pc:docChgLst>
  <pc:docChgLst>
    <pc:chgData name="Raggio, Andrea" userId="S::araggio@jyu.fi::e680817c-694b-478a-a47a-ea6c718567c0" providerId="AD" clId="Web-{611449CE-BF1E-C210-D980-BD7D3AE657CB}"/>
    <pc:docChg chg="delSld modSld">
      <pc:chgData name="Raggio, Andrea" userId="S::araggio@jyu.fi::e680817c-694b-478a-a47a-ea6c718567c0" providerId="AD" clId="Web-{611449CE-BF1E-C210-D980-BD7D3AE657CB}" dt="2020-11-30T15:42:07.741" v="273" actId="1076"/>
      <pc:docMkLst>
        <pc:docMk/>
      </pc:docMkLst>
      <pc:sldChg chg="delSp modSp del">
        <pc:chgData name="Raggio, Andrea" userId="S::araggio@jyu.fi::e680817c-694b-478a-a47a-ea6c718567c0" providerId="AD" clId="Web-{611449CE-BF1E-C210-D980-BD7D3AE657CB}" dt="2020-11-30T14:59:25.264" v="139"/>
        <pc:sldMkLst>
          <pc:docMk/>
          <pc:sldMk cId="1406942061" sldId="264"/>
        </pc:sldMkLst>
        <pc:spChg chg="mod">
          <ac:chgData name="Raggio, Andrea" userId="S::araggio@jyu.fi::e680817c-694b-478a-a47a-ea6c718567c0" providerId="AD" clId="Web-{611449CE-BF1E-C210-D980-BD7D3AE657CB}" dt="2020-11-30T14:53:06.553" v="114" actId="20577"/>
          <ac:spMkLst>
            <pc:docMk/>
            <pc:sldMk cId="1406942061" sldId="264"/>
            <ac:spMk id="8" creationId="{00000000-0000-0000-0000-000000000000}"/>
          </ac:spMkLst>
        </pc:spChg>
        <pc:picChg chg="del">
          <ac:chgData name="Raggio, Andrea" userId="S::araggio@jyu.fi::e680817c-694b-478a-a47a-ea6c718567c0" providerId="AD" clId="Web-{611449CE-BF1E-C210-D980-BD7D3AE657CB}" dt="2020-11-30T14:53:14.194" v="117"/>
          <ac:picMkLst>
            <pc:docMk/>
            <pc:sldMk cId="1406942061" sldId="264"/>
            <ac:picMk id="5" creationId="{D30B44AC-0E7D-4BC4-A725-48352B0558B0}"/>
          </ac:picMkLst>
        </pc:picChg>
      </pc:sldChg>
      <pc:sldChg chg="addSp delSp modSp">
        <pc:chgData name="Raggio, Andrea" userId="S::araggio@jyu.fi::e680817c-694b-478a-a47a-ea6c718567c0" providerId="AD" clId="Web-{611449CE-BF1E-C210-D980-BD7D3AE657CB}" dt="2020-11-30T15:42:07.741" v="273" actId="1076"/>
        <pc:sldMkLst>
          <pc:docMk/>
          <pc:sldMk cId="1004481984" sldId="265"/>
        </pc:sldMkLst>
        <pc:spChg chg="mod">
          <ac:chgData name="Raggio, Andrea" userId="S::araggio@jyu.fi::e680817c-694b-478a-a47a-ea6c718567c0" providerId="AD" clId="Web-{611449CE-BF1E-C210-D980-BD7D3AE657CB}" dt="2020-11-30T15:22:21.372" v="168" actId="1076"/>
          <ac:spMkLst>
            <pc:docMk/>
            <pc:sldMk cId="1004481984" sldId="265"/>
            <ac:spMk id="3" creationId="{61B2CF68-A26F-4F3C-8C69-64C639252850}"/>
          </ac:spMkLst>
        </pc:spChg>
        <pc:spChg chg="add mod ord">
          <ac:chgData name="Raggio, Andrea" userId="S::araggio@jyu.fi::e680817c-694b-478a-a47a-ea6c718567c0" providerId="AD" clId="Web-{611449CE-BF1E-C210-D980-BD7D3AE657CB}" dt="2020-11-30T15:34:47.091" v="199"/>
          <ac:spMkLst>
            <pc:docMk/>
            <pc:sldMk cId="1004481984" sldId="265"/>
            <ac:spMk id="5" creationId="{F7D0D6E9-DD73-41B5-9869-EB58661844E9}"/>
          </ac:spMkLst>
        </pc:spChg>
        <pc:spChg chg="mod">
          <ac:chgData name="Raggio, Andrea" userId="S::araggio@jyu.fi::e680817c-694b-478a-a47a-ea6c718567c0" providerId="AD" clId="Web-{611449CE-BF1E-C210-D980-BD7D3AE657CB}" dt="2020-11-30T14:53:45.038" v="120" actId="20577"/>
          <ac:spMkLst>
            <pc:docMk/>
            <pc:sldMk cId="1004481984" sldId="265"/>
            <ac:spMk id="8" creationId="{00000000-0000-0000-0000-000000000000}"/>
          </ac:spMkLst>
        </pc:spChg>
        <pc:spChg chg="mod">
          <ac:chgData name="Raggio, Andrea" userId="S::araggio@jyu.fi::e680817c-694b-478a-a47a-ea6c718567c0" providerId="AD" clId="Web-{611449CE-BF1E-C210-D980-BD7D3AE657CB}" dt="2020-11-30T14:57:01.527" v="137" actId="1076"/>
          <ac:spMkLst>
            <pc:docMk/>
            <pc:sldMk cId="1004481984" sldId="265"/>
            <ac:spMk id="10" creationId="{00000000-0000-0000-0000-000000000000}"/>
          </ac:spMkLst>
        </pc:spChg>
        <pc:spChg chg="add del mod">
          <ac:chgData name="Raggio, Andrea" userId="S::araggio@jyu.fi::e680817c-694b-478a-a47a-ea6c718567c0" providerId="AD" clId="Web-{611449CE-BF1E-C210-D980-BD7D3AE657CB}" dt="2020-11-30T15:21:21.683" v="161"/>
          <ac:spMkLst>
            <pc:docMk/>
            <pc:sldMk cId="1004481984" sldId="265"/>
            <ac:spMk id="13" creationId="{2D3DB051-0014-49A6-8D20-41F4554740C2}"/>
          </ac:spMkLst>
        </pc:spChg>
        <pc:spChg chg="mod">
          <ac:chgData name="Raggio, Andrea" userId="S::araggio@jyu.fi::e680817c-694b-478a-a47a-ea6c718567c0" providerId="AD" clId="Web-{611449CE-BF1E-C210-D980-BD7D3AE657CB}" dt="2020-11-30T14:57:01.542" v="138" actId="1076"/>
          <ac:spMkLst>
            <pc:docMk/>
            <pc:sldMk cId="1004481984" sldId="265"/>
            <ac:spMk id="14" creationId="{00000000-0000-0000-0000-000000000000}"/>
          </ac:spMkLst>
        </pc:spChg>
        <pc:spChg chg="add del mod">
          <ac:chgData name="Raggio, Andrea" userId="S::araggio@jyu.fi::e680817c-694b-478a-a47a-ea6c718567c0" providerId="AD" clId="Web-{611449CE-BF1E-C210-D980-BD7D3AE657CB}" dt="2020-11-30T15:22:06.637" v="166"/>
          <ac:spMkLst>
            <pc:docMk/>
            <pc:sldMk cId="1004481984" sldId="265"/>
            <ac:spMk id="15" creationId="{DBB82281-6E8F-4547-9ACE-5AD03D513EAF}"/>
          </ac:spMkLst>
        </pc:spChg>
        <pc:spChg chg="del">
          <ac:chgData name="Raggio, Andrea" userId="S::araggio@jyu.fi::e680817c-694b-478a-a47a-ea6c718567c0" providerId="AD" clId="Web-{611449CE-BF1E-C210-D980-BD7D3AE657CB}" dt="2020-11-30T15:35:48.811" v="205"/>
          <ac:spMkLst>
            <pc:docMk/>
            <pc:sldMk cId="1004481984" sldId="265"/>
            <ac:spMk id="16" creationId="{00BCB9A1-FC2A-4A4D-B160-F6430BA1FE0E}"/>
          </ac:spMkLst>
        </pc:spChg>
        <pc:spChg chg="add del">
          <ac:chgData name="Raggio, Andrea" userId="S::araggio@jyu.fi::e680817c-694b-478a-a47a-ea6c718567c0" providerId="AD" clId="Web-{611449CE-BF1E-C210-D980-BD7D3AE657CB}" dt="2020-11-30T15:21:33.558" v="165"/>
          <ac:spMkLst>
            <pc:docMk/>
            <pc:sldMk cId="1004481984" sldId="265"/>
            <ac:spMk id="16" creationId="{B75C3C30-592D-453F-B1E9-73486866DF7B}"/>
          </ac:spMkLst>
        </pc:spChg>
        <pc:spChg chg="del mod ord">
          <ac:chgData name="Raggio, Andrea" userId="S::araggio@jyu.fi::e680817c-694b-478a-a47a-ea6c718567c0" providerId="AD" clId="Web-{611449CE-BF1E-C210-D980-BD7D3AE657CB}" dt="2020-11-30T15:35:47.733" v="203"/>
          <ac:spMkLst>
            <pc:docMk/>
            <pc:sldMk cId="1004481984" sldId="265"/>
            <ac:spMk id="17" creationId="{BDDD79AF-6158-401D-BFA6-E72D1372C7D6}"/>
          </ac:spMkLst>
        </pc:spChg>
        <pc:spChg chg="del">
          <ac:chgData name="Raggio, Andrea" userId="S::araggio@jyu.fi::e680817c-694b-478a-a47a-ea6c718567c0" providerId="AD" clId="Web-{611449CE-BF1E-C210-D980-BD7D3AE657CB}" dt="2020-11-30T15:35:44.967" v="201"/>
          <ac:spMkLst>
            <pc:docMk/>
            <pc:sldMk cId="1004481984" sldId="265"/>
            <ac:spMk id="19" creationId="{D2ED661F-8A4D-4BDA-AC7D-07DF23E10FD5}"/>
          </ac:spMkLst>
        </pc:spChg>
        <pc:spChg chg="mod">
          <ac:chgData name="Raggio, Andrea" userId="S::araggio@jyu.fi::e680817c-694b-478a-a47a-ea6c718567c0" providerId="AD" clId="Web-{611449CE-BF1E-C210-D980-BD7D3AE657CB}" dt="2020-11-30T15:37:49.829" v="218" actId="1076"/>
          <ac:spMkLst>
            <pc:docMk/>
            <pc:sldMk cId="1004481984" sldId="265"/>
            <ac:spMk id="20" creationId="{C7682D86-0192-4A81-AB7D-B04397B2AD36}"/>
          </ac:spMkLst>
        </pc:spChg>
        <pc:spChg chg="del">
          <ac:chgData name="Raggio, Andrea" userId="S::araggio@jyu.fi::e680817c-694b-478a-a47a-ea6c718567c0" providerId="AD" clId="Web-{611449CE-BF1E-C210-D980-BD7D3AE657CB}" dt="2020-11-30T15:38:12.470" v="223"/>
          <ac:spMkLst>
            <pc:docMk/>
            <pc:sldMk cId="1004481984" sldId="265"/>
            <ac:spMk id="21" creationId="{B782F054-70DF-4290-A04D-C0DF495E624A}"/>
          </ac:spMkLst>
        </pc:spChg>
        <pc:spChg chg="del">
          <ac:chgData name="Raggio, Andrea" userId="S::araggio@jyu.fi::e680817c-694b-478a-a47a-ea6c718567c0" providerId="AD" clId="Web-{611449CE-BF1E-C210-D980-BD7D3AE657CB}" dt="2020-11-30T15:35:47.733" v="202"/>
          <ac:spMkLst>
            <pc:docMk/>
            <pc:sldMk cId="1004481984" sldId="265"/>
            <ac:spMk id="24" creationId="{812F00BC-B545-4B7D-AD0B-62D0F45B6657}"/>
          </ac:spMkLst>
        </pc:spChg>
        <pc:spChg chg="del">
          <ac:chgData name="Raggio, Andrea" userId="S::araggio@jyu.fi::e680817c-694b-478a-a47a-ea6c718567c0" providerId="AD" clId="Web-{611449CE-BF1E-C210-D980-BD7D3AE657CB}" dt="2020-11-30T15:35:44.967" v="200"/>
          <ac:spMkLst>
            <pc:docMk/>
            <pc:sldMk cId="1004481984" sldId="265"/>
            <ac:spMk id="25" creationId="{BDAAA334-A221-403F-A9E5-4E84CA4B4BEE}"/>
          </ac:spMkLst>
        </pc:spChg>
        <pc:spChg chg="add del mod ord">
          <ac:chgData name="Raggio, Andrea" userId="S::araggio@jyu.fi::e680817c-694b-478a-a47a-ea6c718567c0" providerId="AD" clId="Web-{611449CE-BF1E-C210-D980-BD7D3AE657CB}" dt="2020-11-30T15:35:47.733" v="204"/>
          <ac:spMkLst>
            <pc:docMk/>
            <pc:sldMk cId="1004481984" sldId="265"/>
            <ac:spMk id="26" creationId="{560F9982-BE88-47A3-9D28-BE4DDABDB16B}"/>
          </ac:spMkLst>
        </pc:spChg>
        <pc:spChg chg="add del mod">
          <ac:chgData name="Raggio, Andrea" userId="S::araggio@jyu.fi::e680817c-694b-478a-a47a-ea6c718567c0" providerId="AD" clId="Web-{611449CE-BF1E-C210-D980-BD7D3AE657CB}" dt="2020-11-30T15:37:44.110" v="217"/>
          <ac:spMkLst>
            <pc:docMk/>
            <pc:sldMk cId="1004481984" sldId="265"/>
            <ac:spMk id="41" creationId="{CFB27A0E-F7CE-4136-96BE-142A41CF8C0F}"/>
          </ac:spMkLst>
        </pc:spChg>
        <pc:spChg chg="add mod">
          <ac:chgData name="Raggio, Andrea" userId="S::araggio@jyu.fi::e680817c-694b-478a-a47a-ea6c718567c0" providerId="AD" clId="Web-{611449CE-BF1E-C210-D980-BD7D3AE657CB}" dt="2020-11-30T15:38:33.940" v="229" actId="14100"/>
          <ac:spMkLst>
            <pc:docMk/>
            <pc:sldMk cId="1004481984" sldId="265"/>
            <ac:spMk id="42" creationId="{7BCB1F4C-FEE1-4A8F-9A33-7265E8EF09F1}"/>
          </ac:spMkLst>
        </pc:spChg>
        <pc:spChg chg="add mod ord">
          <ac:chgData name="Raggio, Andrea" userId="S::araggio@jyu.fi::e680817c-694b-478a-a47a-ea6c718567c0" providerId="AD" clId="Web-{611449CE-BF1E-C210-D980-BD7D3AE657CB}" dt="2020-11-30T15:38:18.595" v="225"/>
          <ac:spMkLst>
            <pc:docMk/>
            <pc:sldMk cId="1004481984" sldId="265"/>
            <ac:spMk id="43" creationId="{A088D19C-61E9-4ED5-8B57-73250AB96782}"/>
          </ac:spMkLst>
        </pc:spChg>
        <pc:spChg chg="add mod">
          <ac:chgData name="Raggio, Andrea" userId="S::araggio@jyu.fi::e680817c-694b-478a-a47a-ea6c718567c0" providerId="AD" clId="Web-{611449CE-BF1E-C210-D980-BD7D3AE657CB}" dt="2020-11-30T15:42:07.741" v="273" actId="1076"/>
          <ac:spMkLst>
            <pc:docMk/>
            <pc:sldMk cId="1004481984" sldId="265"/>
            <ac:spMk id="44" creationId="{7B03ABC6-16EA-4AD0-A604-ABE87D1A3DD7}"/>
          </ac:spMkLst>
        </pc:spChg>
        <pc:grpChg chg="mod">
          <ac:chgData name="Raggio, Andrea" userId="S::araggio@jyu.fi::e680817c-694b-478a-a47a-ea6c718567c0" providerId="AD" clId="Web-{611449CE-BF1E-C210-D980-BD7D3AE657CB}" dt="2020-11-30T15:39:47.879" v="233" actId="1076"/>
          <ac:grpSpMkLst>
            <pc:docMk/>
            <pc:sldMk cId="1004481984" sldId="265"/>
            <ac:grpSpMk id="3" creationId="{5F069396-EBB1-41AD-A833-6F4CADEB92CF}"/>
          </ac:grpSpMkLst>
        </pc:grpChg>
        <pc:grpChg chg="mod">
          <ac:chgData name="Raggio, Andrea" userId="S::araggio@jyu.fi::e680817c-694b-478a-a47a-ea6c718567c0" providerId="AD" clId="Web-{611449CE-BF1E-C210-D980-BD7D3AE657CB}" dt="2020-11-30T15:38:43.268" v="230" actId="14100"/>
          <ac:grpSpMkLst>
            <pc:docMk/>
            <pc:sldMk cId="1004481984" sldId="265"/>
            <ac:grpSpMk id="6" creationId="{862B3028-8221-4777-9FB2-08EAC9072008}"/>
          </ac:grpSpMkLst>
        </pc:grpChg>
        <pc:grpChg chg="mod">
          <ac:chgData name="Raggio, Andrea" userId="S::araggio@jyu.fi::e680817c-694b-478a-a47a-ea6c718567c0" providerId="AD" clId="Web-{611449CE-BF1E-C210-D980-BD7D3AE657CB}" dt="2020-11-30T15:36:55.469" v="206" actId="1076"/>
          <ac:grpSpMkLst>
            <pc:docMk/>
            <pc:sldMk cId="1004481984" sldId="265"/>
            <ac:grpSpMk id="29" creationId="{9E3DE18E-7920-44DE-AD74-8A0F4D50BC3E}"/>
          </ac:grpSpMkLst>
        </pc:grpChg>
      </pc:sldChg>
    </pc:docChg>
  </pc:docChgLst>
  <pc:docChgLst>
    <pc:chgData name="lreed@uni-mainz.de" userId="S::urn:spo:guest#lreed@uni-mainz.de::" providerId="AD" clId="Web-{42195CC2-8431-051D-E484-8A2C594801CE}"/>
    <pc:docChg chg="modSld">
      <pc:chgData name="lreed@uni-mainz.de" userId="S::urn:spo:guest#lreed@uni-mainz.de::" providerId="AD" clId="Web-{42195CC2-8431-051D-E484-8A2C594801CE}" dt="2020-12-02T16:31:58.139" v="0" actId="1076"/>
      <pc:docMkLst>
        <pc:docMk/>
      </pc:docMkLst>
      <pc:sldChg chg="modSp">
        <pc:chgData name="lreed@uni-mainz.de" userId="S::urn:spo:guest#lreed@uni-mainz.de::" providerId="AD" clId="Web-{42195CC2-8431-051D-E484-8A2C594801CE}" dt="2020-12-02T16:31:58.139" v="0" actId="1076"/>
        <pc:sldMkLst>
          <pc:docMk/>
          <pc:sldMk cId="371030075" sldId="267"/>
        </pc:sldMkLst>
        <pc:picChg chg="mod">
          <ac:chgData name="lreed@uni-mainz.de" userId="S::urn:spo:guest#lreed@uni-mainz.de::" providerId="AD" clId="Web-{42195CC2-8431-051D-E484-8A2C594801CE}" dt="2020-12-02T16:31:58.139" v="0" actId="1076"/>
          <ac:picMkLst>
            <pc:docMk/>
            <pc:sldMk cId="371030075" sldId="267"/>
            <ac:picMk id="6" creationId="{84E60DB0-08E8-4DFC-9DBF-61948BA6C9ED}"/>
          </ac:picMkLst>
        </pc:picChg>
      </pc:sldChg>
    </pc:docChg>
  </pc:docChgLst>
  <pc:docChgLst>
    <pc:chgData name="vaila.leask@kuleuven.be" userId="S::urn:spo:guest#vaila.leask@kuleuven.be::" providerId="AD" clId="Web-{5581F98F-45CF-D3BB-773B-E2013E99441C}"/>
    <pc:docChg chg="modSld">
      <pc:chgData name="vaila.leask@kuleuven.be" userId="S::urn:spo:guest#vaila.leask@kuleuven.be::" providerId="AD" clId="Web-{5581F98F-45CF-D3BB-773B-E2013E99441C}" dt="2020-12-05T10:31:25.732" v="3"/>
      <pc:docMkLst>
        <pc:docMk/>
      </pc:docMkLst>
      <pc:sldChg chg="modSp">
        <pc:chgData name="vaila.leask@kuleuven.be" userId="S::urn:spo:guest#vaila.leask@kuleuven.be::" providerId="AD" clId="Web-{5581F98F-45CF-D3BB-773B-E2013E99441C}" dt="2020-12-05T10:31:25.732" v="3"/>
        <pc:sldMkLst>
          <pc:docMk/>
          <pc:sldMk cId="371030075" sldId="267"/>
        </pc:sldMkLst>
        <pc:picChg chg="mod ord">
          <ac:chgData name="vaila.leask@kuleuven.be" userId="S::urn:spo:guest#vaila.leask@kuleuven.be::" providerId="AD" clId="Web-{5581F98F-45CF-D3BB-773B-E2013E99441C}" dt="2020-12-05T10:31:25.732" v="3"/>
          <ac:picMkLst>
            <pc:docMk/>
            <pc:sldMk cId="371030075" sldId="267"/>
            <ac:picMk id="16" creationId="{281DB6E1-B0C3-4BD1-8D4D-3F716097ED80}"/>
          </ac:picMkLst>
        </pc:picChg>
      </pc:sldChg>
    </pc:docChg>
  </pc:docChgLst>
  <pc:docChgLst>
    <pc:chgData name="j.warbinek@gsi.de" userId="S::urn:spo:guest#j.warbinek@gsi.de::" providerId="AD" clId="Web-{D8B3C380-39CA-4CF9-FAFC-8348748DACD4}"/>
    <pc:docChg chg="modSld">
      <pc:chgData name="j.warbinek@gsi.de" userId="S::urn:spo:guest#j.warbinek@gsi.de::" providerId="AD" clId="Web-{D8B3C380-39CA-4CF9-FAFC-8348748DACD4}" dt="2020-11-30T15:24:47.594" v="33" actId="14100"/>
      <pc:docMkLst>
        <pc:docMk/>
      </pc:docMkLst>
      <pc:sldChg chg="addSp modSp">
        <pc:chgData name="j.warbinek@gsi.de" userId="S::urn:spo:guest#j.warbinek@gsi.de::" providerId="AD" clId="Web-{D8B3C380-39CA-4CF9-FAFC-8348748DACD4}" dt="2020-11-30T15:24:47.594" v="33" actId="14100"/>
        <pc:sldMkLst>
          <pc:docMk/>
          <pc:sldMk cId="1004481984" sldId="265"/>
        </pc:sldMkLst>
        <pc:spChg chg="mod">
          <ac:chgData name="j.warbinek@gsi.de" userId="S::urn:spo:guest#j.warbinek@gsi.de::" providerId="AD" clId="Web-{D8B3C380-39CA-4CF9-FAFC-8348748DACD4}" dt="2020-11-30T15:23:18.499" v="22" actId="1076"/>
          <ac:spMkLst>
            <pc:docMk/>
            <pc:sldMk cId="1004481984" sldId="265"/>
            <ac:spMk id="3" creationId="{61B2CF68-A26F-4F3C-8C69-64C639252850}"/>
          </ac:spMkLst>
        </pc:spChg>
        <pc:spChg chg="mod">
          <ac:chgData name="j.warbinek@gsi.de" userId="S::urn:spo:guest#j.warbinek@gsi.de::" providerId="AD" clId="Web-{D8B3C380-39CA-4CF9-FAFC-8348748DACD4}" dt="2020-11-30T15:23:14.015" v="21" actId="1076"/>
          <ac:spMkLst>
            <pc:docMk/>
            <pc:sldMk cId="1004481984" sldId="265"/>
            <ac:spMk id="5" creationId="{F7D0D6E9-DD73-41B5-9869-EB58661844E9}"/>
          </ac:spMkLst>
        </pc:spChg>
        <pc:spChg chg="add mod">
          <ac:chgData name="j.warbinek@gsi.de" userId="S::urn:spo:guest#j.warbinek@gsi.de::" providerId="AD" clId="Web-{D8B3C380-39CA-4CF9-FAFC-8348748DACD4}" dt="2020-11-30T15:24:47.594" v="33" actId="14100"/>
          <ac:spMkLst>
            <pc:docMk/>
            <pc:sldMk cId="1004481984" sldId="265"/>
            <ac:spMk id="16" creationId="{00BCB9A1-FC2A-4A4D-B160-F6430BA1FE0E}"/>
          </ac:spMkLst>
        </pc:spChg>
        <pc:spChg chg="add mod">
          <ac:chgData name="j.warbinek@gsi.de" userId="S::urn:spo:guest#j.warbinek@gsi.de::" providerId="AD" clId="Web-{D8B3C380-39CA-4CF9-FAFC-8348748DACD4}" dt="2020-11-30T15:22:33.655" v="8" actId="1076"/>
          <ac:spMkLst>
            <pc:docMk/>
            <pc:sldMk cId="1004481984" sldId="265"/>
            <ac:spMk id="17" creationId="{BDDD79AF-6158-401D-BFA6-E72D1372C7D6}"/>
          </ac:spMkLst>
        </pc:spChg>
        <pc:spChg chg="add mod">
          <ac:chgData name="j.warbinek@gsi.de" userId="S::urn:spo:guest#j.warbinek@gsi.de::" providerId="AD" clId="Web-{D8B3C380-39CA-4CF9-FAFC-8348748DACD4}" dt="2020-11-30T15:22:37.780" v="10" actId="1076"/>
          <ac:spMkLst>
            <pc:docMk/>
            <pc:sldMk cId="1004481984" sldId="265"/>
            <ac:spMk id="18" creationId="{1F27928E-A9F9-4C4B-B8C2-D49397EB3438}"/>
          </ac:spMkLst>
        </pc:spChg>
        <pc:spChg chg="add mod">
          <ac:chgData name="j.warbinek@gsi.de" userId="S::urn:spo:guest#j.warbinek@gsi.de::" providerId="AD" clId="Web-{D8B3C380-39CA-4CF9-FAFC-8348748DACD4}" dt="2020-11-30T15:22:44.186" v="12" actId="1076"/>
          <ac:spMkLst>
            <pc:docMk/>
            <pc:sldMk cId="1004481984" sldId="265"/>
            <ac:spMk id="19" creationId="{D2ED661F-8A4D-4BDA-AC7D-07DF23E10FD5}"/>
          </ac:spMkLst>
        </pc:spChg>
        <pc:spChg chg="add mod">
          <ac:chgData name="j.warbinek@gsi.de" userId="S::urn:spo:guest#j.warbinek@gsi.de::" providerId="AD" clId="Web-{D8B3C380-39CA-4CF9-FAFC-8348748DACD4}" dt="2020-11-30T15:22:54.452" v="15" actId="14100"/>
          <ac:spMkLst>
            <pc:docMk/>
            <pc:sldMk cId="1004481984" sldId="265"/>
            <ac:spMk id="20" creationId="{C7682D86-0192-4A81-AB7D-B04397B2AD36}"/>
          </ac:spMkLst>
        </pc:spChg>
        <pc:spChg chg="add mod">
          <ac:chgData name="j.warbinek@gsi.de" userId="S::urn:spo:guest#j.warbinek@gsi.de::" providerId="AD" clId="Web-{D8B3C380-39CA-4CF9-FAFC-8348748DACD4}" dt="2020-11-30T15:23:09.030" v="20" actId="14100"/>
          <ac:spMkLst>
            <pc:docMk/>
            <pc:sldMk cId="1004481984" sldId="265"/>
            <ac:spMk id="21" creationId="{B782F054-70DF-4290-A04D-C0DF495E624A}"/>
          </ac:spMkLst>
        </pc:spChg>
      </pc:sldChg>
    </pc:docChg>
  </pc:docChgLst>
  <pc:docChgLst>
    <pc:chgData name="jessica.warbinek@t-online.de" userId="S::urn:spo:guest#jessica.warbinek@t-online.de::" providerId="AD" clId="Web-{6339064D-F017-3605-BA71-A6621CDEB064}"/>
    <pc:docChg chg="modSld">
      <pc:chgData name="jessica.warbinek@t-online.de" userId="S::urn:spo:guest#jessica.warbinek@t-online.de::" providerId="AD" clId="Web-{6339064D-F017-3605-BA71-A6621CDEB064}" dt="2020-12-05T11:15:05.458" v="69"/>
      <pc:docMkLst>
        <pc:docMk/>
      </pc:docMkLst>
      <pc:sldChg chg="addSp delSp modSp">
        <pc:chgData name="jessica.warbinek@t-online.de" userId="S::urn:spo:guest#jessica.warbinek@t-online.de::" providerId="AD" clId="Web-{6339064D-F017-3605-BA71-A6621CDEB064}" dt="2020-12-05T11:15:05.458" v="69"/>
        <pc:sldMkLst>
          <pc:docMk/>
          <pc:sldMk cId="371030075" sldId="267"/>
        </pc:sldMkLst>
        <pc:spChg chg="mod">
          <ac:chgData name="jessica.warbinek@t-online.de" userId="S::urn:spo:guest#jessica.warbinek@t-online.de::" providerId="AD" clId="Web-{6339064D-F017-3605-BA71-A6621CDEB064}" dt="2020-12-05T11:14:48.692" v="63" actId="20577"/>
          <ac:spMkLst>
            <pc:docMk/>
            <pc:sldMk cId="371030075" sldId="267"/>
            <ac:spMk id="99" creationId="{CD9F0DED-0C1C-4B2B-A14A-7C7DF2DCF9EB}"/>
          </ac:spMkLst>
        </pc:spChg>
        <pc:spChg chg="add mod">
          <ac:chgData name="jessica.warbinek@t-online.de" userId="S::urn:spo:guest#jessica.warbinek@t-online.de::" providerId="AD" clId="Web-{6339064D-F017-3605-BA71-A6621CDEB064}" dt="2020-12-05T11:15:05.270" v="66" actId="20577"/>
          <ac:spMkLst>
            <pc:docMk/>
            <pc:sldMk cId="371030075" sldId="267"/>
            <ac:spMk id="100" creationId="{7CB99282-ECF1-4AE4-A4A1-D5E986818639}"/>
          </ac:spMkLst>
        </pc:spChg>
        <pc:spChg chg="add del">
          <ac:chgData name="jessica.warbinek@t-online.de" userId="S::urn:spo:guest#jessica.warbinek@t-online.de::" providerId="AD" clId="Web-{6339064D-F017-3605-BA71-A6621CDEB064}" dt="2020-12-05T11:14:42.988" v="60"/>
          <ac:spMkLst>
            <pc:docMk/>
            <pc:sldMk cId="371030075" sldId="267"/>
            <ac:spMk id="101" creationId="{35242CB8-F82A-4611-9CC7-C16709A38BE3}"/>
          </ac:spMkLst>
        </pc:spChg>
        <pc:spChg chg="add del">
          <ac:chgData name="jessica.warbinek@t-online.de" userId="S::urn:spo:guest#jessica.warbinek@t-online.de::" providerId="AD" clId="Web-{6339064D-F017-3605-BA71-A6621CDEB064}" dt="2020-12-05T11:15:05.458" v="69"/>
          <ac:spMkLst>
            <pc:docMk/>
            <pc:sldMk cId="371030075" sldId="267"/>
            <ac:spMk id="102" creationId="{7A9FA60E-C940-4E86-A762-BDEA8F3EA4E9}"/>
          </ac:spMkLst>
        </pc:spChg>
        <pc:spChg chg="mod">
          <ac:chgData name="jessica.warbinek@t-online.de" userId="S::urn:spo:guest#jessica.warbinek@t-online.de::" providerId="AD" clId="Web-{6339064D-F017-3605-BA71-A6621CDEB064}" dt="2020-12-05T10:58:27.340" v="0" actId="20577"/>
          <ac:spMkLst>
            <pc:docMk/>
            <pc:sldMk cId="371030075" sldId="267"/>
            <ac:spMk id="120" creationId="{5BDE2F25-6765-4703-A0BD-2391CE2A340B}"/>
          </ac:spMkLst>
        </pc:spChg>
      </pc:sldChg>
    </pc:docChg>
  </pc:docChgLst>
  <pc:docChgLst>
    <pc:chgData name="jessica.warbinek@t-online.de" userId="S::urn:spo:guest#jessica.warbinek@t-online.de::" providerId="AD" clId="Web-{57F4D0BD-DA68-0C31-6639-78E581BB7E9F}"/>
    <pc:docChg chg="addSld modSld">
      <pc:chgData name="jessica.warbinek@t-online.de" userId="S::urn:spo:guest#jessica.warbinek@t-online.de::" providerId="AD" clId="Web-{57F4D0BD-DA68-0C31-6639-78E581BB7E9F}" dt="2020-12-06T13:58:37.463" v="91" actId="14100"/>
      <pc:docMkLst>
        <pc:docMk/>
      </pc:docMkLst>
      <pc:sldChg chg="addSp delSp modSp">
        <pc:chgData name="jessica.warbinek@t-online.de" userId="S::urn:spo:guest#jessica.warbinek@t-online.de::" providerId="AD" clId="Web-{57F4D0BD-DA68-0C31-6639-78E581BB7E9F}" dt="2020-12-06T13:55:02.458" v="47" actId="20577"/>
        <pc:sldMkLst>
          <pc:docMk/>
          <pc:sldMk cId="371030075" sldId="267"/>
        </pc:sldMkLst>
        <pc:spChg chg="mod">
          <ac:chgData name="jessica.warbinek@t-online.de" userId="S::urn:spo:guest#jessica.warbinek@t-online.de::" providerId="AD" clId="Web-{57F4D0BD-DA68-0C31-6639-78E581BB7E9F}" dt="2020-12-06T13:55:02.458" v="47" actId="20577"/>
          <ac:spMkLst>
            <pc:docMk/>
            <pc:sldMk cId="371030075" sldId="267"/>
            <ac:spMk id="99" creationId="{CD9F0DED-0C1C-4B2B-A14A-7C7DF2DCF9EB}"/>
          </ac:spMkLst>
        </pc:spChg>
        <pc:picChg chg="add del mod">
          <ac:chgData name="jessica.warbinek@t-online.de" userId="S::urn:spo:guest#jessica.warbinek@t-online.de::" providerId="AD" clId="Web-{57F4D0BD-DA68-0C31-6639-78E581BB7E9F}" dt="2020-12-06T13:52:06.079" v="2"/>
          <ac:picMkLst>
            <pc:docMk/>
            <pc:sldMk cId="371030075" sldId="267"/>
            <ac:picMk id="5" creationId="{4571351D-7535-48E9-8CF6-79A54AC55CFC}"/>
          </ac:picMkLst>
        </pc:picChg>
        <pc:picChg chg="mod">
          <ac:chgData name="jessica.warbinek@t-online.de" userId="S::urn:spo:guest#jessica.warbinek@t-online.de::" providerId="AD" clId="Web-{57F4D0BD-DA68-0C31-6639-78E581BB7E9F}" dt="2020-12-06T13:54:35.817" v="41" actId="1076"/>
          <ac:picMkLst>
            <pc:docMk/>
            <pc:sldMk cId="371030075" sldId="267"/>
            <ac:picMk id="6" creationId="{D0C48072-0969-4EA1-941E-525530EDE140}"/>
          </ac:picMkLst>
        </pc:picChg>
        <pc:picChg chg="mod">
          <ac:chgData name="jessica.warbinek@t-online.de" userId="S::urn:spo:guest#jessica.warbinek@t-online.de::" providerId="AD" clId="Web-{57F4D0BD-DA68-0C31-6639-78E581BB7E9F}" dt="2020-12-06T13:54:26.410" v="39" actId="1076"/>
          <ac:picMkLst>
            <pc:docMk/>
            <pc:sldMk cId="371030075" sldId="267"/>
            <ac:picMk id="13" creationId="{BEE20479-42DD-4E84-BBB6-BC243AB40BC4}"/>
          </ac:picMkLst>
        </pc:picChg>
        <pc:picChg chg="add mod">
          <ac:chgData name="jessica.warbinek@t-online.de" userId="S::urn:spo:guest#jessica.warbinek@t-online.de::" providerId="AD" clId="Web-{57F4D0BD-DA68-0C31-6639-78E581BB7E9F}" dt="2020-12-06T13:54:28.286" v="40" actId="1076"/>
          <ac:picMkLst>
            <pc:docMk/>
            <pc:sldMk cId="371030075" sldId="267"/>
            <ac:picMk id="17" creationId="{DA700A00-3425-4985-9BD4-BA103D133694}"/>
          </ac:picMkLst>
        </pc:picChg>
      </pc:sldChg>
      <pc:sldChg chg="addSp delSp modSp add replId">
        <pc:chgData name="jessica.warbinek@t-online.de" userId="S::urn:spo:guest#jessica.warbinek@t-online.de::" providerId="AD" clId="Web-{57F4D0BD-DA68-0C31-6639-78E581BB7E9F}" dt="2020-12-06T13:58:37.463" v="91" actId="14100"/>
        <pc:sldMkLst>
          <pc:docMk/>
          <pc:sldMk cId="2451272322" sldId="268"/>
        </pc:sldMkLst>
        <pc:spChg chg="mod">
          <ac:chgData name="jessica.warbinek@t-online.de" userId="S::urn:spo:guest#jessica.warbinek@t-online.de::" providerId="AD" clId="Web-{57F4D0BD-DA68-0C31-6639-78E581BB7E9F}" dt="2020-12-06T13:55:33.303" v="66" actId="1076"/>
          <ac:spMkLst>
            <pc:docMk/>
            <pc:sldMk cId="2451272322" sldId="268"/>
            <ac:spMk id="7" creationId="{0F3359D4-C12C-4341-9DBC-260858782899}"/>
          </ac:spMkLst>
        </pc:spChg>
        <pc:spChg chg="mod">
          <ac:chgData name="jessica.warbinek@t-online.de" userId="S::urn:spo:guest#jessica.warbinek@t-online.de::" providerId="AD" clId="Web-{57F4D0BD-DA68-0C31-6639-78E581BB7E9F}" dt="2020-12-06T13:55:33.256" v="65" actId="1076"/>
          <ac:spMkLst>
            <pc:docMk/>
            <pc:sldMk cId="2451272322" sldId="268"/>
            <ac:spMk id="22" creationId="{0DAC031E-B29F-45A8-BACE-DE604541250D}"/>
          </ac:spMkLst>
        </pc:spChg>
        <pc:spChg chg="mod">
          <ac:chgData name="jessica.warbinek@t-online.de" userId="S::urn:spo:guest#jessica.warbinek@t-online.de::" providerId="AD" clId="Web-{57F4D0BD-DA68-0C31-6639-78E581BB7E9F}" dt="2020-12-06T13:58:37.463" v="91" actId="14100"/>
          <ac:spMkLst>
            <pc:docMk/>
            <pc:sldMk cId="2451272322" sldId="268"/>
            <ac:spMk id="28" creationId="{A7CA59DC-258A-4713-B9AA-87F35264687A}"/>
          </ac:spMkLst>
        </pc:spChg>
        <pc:spChg chg="mod">
          <ac:chgData name="jessica.warbinek@t-online.de" userId="S::urn:spo:guest#jessica.warbinek@t-online.de::" providerId="AD" clId="Web-{57F4D0BD-DA68-0C31-6639-78E581BB7E9F}" dt="2020-12-06T13:58:28.228" v="90" actId="14100"/>
          <ac:spMkLst>
            <pc:docMk/>
            <pc:sldMk cId="2451272322" sldId="268"/>
            <ac:spMk id="50" creationId="{2A936972-BAF5-4E93-9935-D40D17F5A287}"/>
          </ac:spMkLst>
        </pc:spChg>
        <pc:grpChg chg="mod">
          <ac:chgData name="jessica.warbinek@t-online.de" userId="S::urn:spo:guest#jessica.warbinek@t-online.de::" providerId="AD" clId="Web-{57F4D0BD-DA68-0C31-6639-78E581BB7E9F}" dt="2020-12-06T13:57:48.040" v="82" actId="14100"/>
          <ac:grpSpMkLst>
            <pc:docMk/>
            <pc:sldMk cId="2451272322" sldId="268"/>
            <ac:grpSpMk id="45" creationId="{51D98CBB-CF3A-4ABB-AF61-18F1CF1BDBD0}"/>
          </ac:grpSpMkLst>
        </pc:grpChg>
        <pc:grpChg chg="mod">
          <ac:chgData name="jessica.warbinek@t-online.de" userId="S::urn:spo:guest#jessica.warbinek@t-online.de::" providerId="AD" clId="Web-{57F4D0BD-DA68-0C31-6639-78E581BB7E9F}" dt="2020-12-06T13:58:04.978" v="86" actId="14100"/>
          <ac:grpSpMkLst>
            <pc:docMk/>
            <pc:sldMk cId="2451272322" sldId="268"/>
            <ac:grpSpMk id="51" creationId="{DC52F219-DB12-46A6-9796-CC075699FF82}"/>
          </ac:grpSpMkLst>
        </pc:grpChg>
        <pc:grpChg chg="mod">
          <ac:chgData name="jessica.warbinek@t-online.de" userId="S::urn:spo:guest#jessica.warbinek@t-online.de::" providerId="AD" clId="Web-{57F4D0BD-DA68-0C31-6639-78E581BB7E9F}" dt="2020-12-06T13:57:14.227" v="80" actId="14100"/>
          <ac:grpSpMkLst>
            <pc:docMk/>
            <pc:sldMk cId="2451272322" sldId="268"/>
            <ac:grpSpMk id="72" creationId="{D990BEB2-D3BD-462E-951D-B4A639225020}"/>
          </ac:grpSpMkLst>
        </pc:grpChg>
        <pc:grpChg chg="mod">
          <ac:chgData name="jessica.warbinek@t-online.de" userId="S::urn:spo:guest#jessica.warbinek@t-online.de::" providerId="AD" clId="Web-{57F4D0BD-DA68-0C31-6639-78E581BB7E9F}" dt="2020-12-06T13:58:15.759" v="89" actId="14100"/>
          <ac:grpSpMkLst>
            <pc:docMk/>
            <pc:sldMk cId="2451272322" sldId="268"/>
            <ac:grpSpMk id="110" creationId="{3D2783C4-093C-47B3-A9CE-1E4090E0AAC7}"/>
          </ac:grpSpMkLst>
        </pc:grpChg>
        <pc:grpChg chg="add del mod">
          <ac:chgData name="jessica.warbinek@t-online.de" userId="S::urn:spo:guest#jessica.warbinek@t-online.de::" providerId="AD" clId="Web-{57F4D0BD-DA68-0C31-6639-78E581BB7E9F}" dt="2020-12-06T13:58:07.275" v="87"/>
          <ac:grpSpMkLst>
            <pc:docMk/>
            <pc:sldMk cId="2451272322" sldId="268"/>
            <ac:grpSpMk id="169" creationId="{3F52CBE4-135E-47A1-9C75-844BCFE77AC3}"/>
          </ac:grpSpMkLst>
        </pc:grpChg>
        <pc:picChg chg="mod">
          <ac:chgData name="jessica.warbinek@t-online.de" userId="S::urn:spo:guest#jessica.warbinek@t-online.de::" providerId="AD" clId="Web-{57F4D0BD-DA68-0C31-6639-78E581BB7E9F}" dt="2020-12-06T13:56:59.711" v="77" actId="1076"/>
          <ac:picMkLst>
            <pc:docMk/>
            <pc:sldMk cId="2451272322" sldId="268"/>
            <ac:picMk id="16" creationId="{E993DC37-B31A-4C32-B22A-1797FC81AC49}"/>
          </ac:picMkLst>
        </pc:picChg>
      </pc:sldChg>
    </pc:docChg>
  </pc:docChgLst>
  <pc:docChgLst>
    <pc:chgData name="lreed@uni-mainz.de" userId="S::urn:spo:guest#lreed@uni-mainz.de::" providerId="AD" clId="Web-{D33EAE66-D93E-4BA5-961E-8106654B5643}"/>
    <pc:docChg chg="modSld">
      <pc:chgData name="lreed@uni-mainz.de" userId="S::urn:spo:guest#lreed@uni-mainz.de::" providerId="AD" clId="Web-{D33EAE66-D93E-4BA5-961E-8106654B5643}" dt="2020-12-05T16:25:04.598" v="1184" actId="1076"/>
      <pc:docMkLst>
        <pc:docMk/>
      </pc:docMkLst>
      <pc:sldChg chg="addSp delSp modSp">
        <pc:chgData name="lreed@uni-mainz.de" userId="S::urn:spo:guest#lreed@uni-mainz.de::" providerId="AD" clId="Web-{D33EAE66-D93E-4BA5-961E-8106654B5643}" dt="2020-12-05T16:25:04.598" v="1184" actId="1076"/>
        <pc:sldMkLst>
          <pc:docMk/>
          <pc:sldMk cId="371030075" sldId="267"/>
        </pc:sldMkLst>
        <pc:spChg chg="mod">
          <ac:chgData name="lreed@uni-mainz.de" userId="S::urn:spo:guest#lreed@uni-mainz.de::" providerId="AD" clId="Web-{D33EAE66-D93E-4BA5-961E-8106654B5643}" dt="2020-12-05T15:51:20.376" v="1058" actId="1076"/>
          <ac:spMkLst>
            <pc:docMk/>
            <pc:sldMk cId="371030075" sldId="267"/>
            <ac:spMk id="9" creationId="{09D4E341-59E1-4AEB-B273-3520A47FC187}"/>
          </ac:spMkLst>
        </pc:spChg>
        <pc:spChg chg="mod">
          <ac:chgData name="lreed@uni-mainz.de" userId="S::urn:spo:guest#lreed@uni-mainz.de::" providerId="AD" clId="Web-{D33EAE66-D93E-4BA5-961E-8106654B5643}" dt="2020-12-05T15:26:52.950" v="795" actId="20577"/>
          <ac:spMkLst>
            <pc:docMk/>
            <pc:sldMk cId="371030075" sldId="267"/>
            <ac:spMk id="28" creationId="{A7CA59DC-258A-4713-B9AA-87F35264687A}"/>
          </ac:spMkLst>
        </pc:spChg>
        <pc:spChg chg="add mod">
          <ac:chgData name="lreed@uni-mainz.de" userId="S::urn:spo:guest#lreed@uni-mainz.de::" providerId="AD" clId="Web-{D33EAE66-D93E-4BA5-961E-8106654B5643}" dt="2020-12-05T16:25:04.598" v="1184" actId="1076"/>
          <ac:spMkLst>
            <pc:docMk/>
            <pc:sldMk cId="371030075" sldId="267"/>
            <ac:spMk id="42" creationId="{B9BB348A-95EE-4F21-A795-BA504DA48D5A}"/>
          </ac:spMkLst>
        </pc:spChg>
        <pc:spChg chg="mod">
          <ac:chgData name="lreed@uni-mainz.de" userId="S::urn:spo:guest#lreed@uni-mainz.de::" providerId="AD" clId="Web-{D33EAE66-D93E-4BA5-961E-8106654B5643}" dt="2020-12-05T14:44:46.216" v="217" actId="14100"/>
          <ac:spMkLst>
            <pc:docMk/>
            <pc:sldMk cId="371030075" sldId="267"/>
            <ac:spMk id="43" creationId="{A088D19C-61E9-4ED5-8B57-73250AB96782}"/>
          </ac:spMkLst>
        </pc:spChg>
        <pc:spChg chg="mod">
          <ac:chgData name="lreed@uni-mainz.de" userId="S::urn:spo:guest#lreed@uni-mainz.de::" providerId="AD" clId="Web-{D33EAE66-D93E-4BA5-961E-8106654B5643}" dt="2020-12-05T14:24:59.327" v="29" actId="14100"/>
          <ac:spMkLst>
            <pc:docMk/>
            <pc:sldMk cId="371030075" sldId="267"/>
            <ac:spMk id="52" creationId="{8CD9D471-485F-49EC-B16E-2E1DA401E58C}"/>
          </ac:spMkLst>
        </pc:spChg>
        <pc:spChg chg="mod">
          <ac:chgData name="lreed@uni-mainz.de" userId="S::urn:spo:guest#lreed@uni-mainz.de::" providerId="AD" clId="Web-{D33EAE66-D93E-4BA5-961E-8106654B5643}" dt="2020-12-05T14:25:04.187" v="30" actId="1076"/>
          <ac:spMkLst>
            <pc:docMk/>
            <pc:sldMk cId="371030075" sldId="267"/>
            <ac:spMk id="53" creationId="{87C2529B-A560-4DB7-947C-6B1EAC58ABFE}"/>
          </ac:spMkLst>
        </pc:spChg>
        <pc:spChg chg="add mod">
          <ac:chgData name="lreed@uni-mainz.de" userId="S::urn:spo:guest#lreed@uni-mainz.de::" providerId="AD" clId="Web-{D33EAE66-D93E-4BA5-961E-8106654B5643}" dt="2020-12-05T16:13:08.190" v="1144" actId="14100"/>
          <ac:spMkLst>
            <pc:docMk/>
            <pc:sldMk cId="371030075" sldId="267"/>
            <ac:spMk id="55" creationId="{994BE5E9-1675-493E-BDD1-5436C45652D9}"/>
          </ac:spMkLst>
        </pc:spChg>
        <pc:spChg chg="add mod ord">
          <ac:chgData name="lreed@uni-mainz.de" userId="S::urn:spo:guest#lreed@uni-mainz.de::" providerId="AD" clId="Web-{D33EAE66-D93E-4BA5-961E-8106654B5643}" dt="2020-12-05T16:15:24.584" v="1183" actId="1076"/>
          <ac:spMkLst>
            <pc:docMk/>
            <pc:sldMk cId="371030075" sldId="267"/>
            <ac:spMk id="57" creationId="{63BA8B8D-1FB3-463A-A180-96B536BE9194}"/>
          </ac:spMkLst>
        </pc:spChg>
        <pc:spChg chg="add del mod">
          <ac:chgData name="lreed@uni-mainz.de" userId="S::urn:spo:guest#lreed@uni-mainz.de::" providerId="AD" clId="Web-{D33EAE66-D93E-4BA5-961E-8106654B5643}" dt="2020-12-05T15:25:09.588" v="748"/>
          <ac:spMkLst>
            <pc:docMk/>
            <pc:sldMk cId="371030075" sldId="267"/>
            <ac:spMk id="63" creationId="{22C2B01D-E59A-40C8-BD7C-478ED325A086}"/>
          </ac:spMkLst>
        </pc:spChg>
        <pc:spChg chg="add mod">
          <ac:chgData name="lreed@uni-mainz.de" userId="S::urn:spo:guest#lreed@uni-mainz.de::" providerId="AD" clId="Web-{D33EAE66-D93E-4BA5-961E-8106654B5643}" dt="2020-12-05T16:15:00.443" v="1179" actId="1076"/>
          <ac:spMkLst>
            <pc:docMk/>
            <pc:sldMk cId="371030075" sldId="267"/>
            <ac:spMk id="64" creationId="{5CD0B48A-F43B-4E47-A492-7B89F8F9A314}"/>
          </ac:spMkLst>
        </pc:spChg>
        <pc:spChg chg="mod">
          <ac:chgData name="lreed@uni-mainz.de" userId="S::urn:spo:guest#lreed@uni-mainz.de::" providerId="AD" clId="Web-{D33EAE66-D93E-4BA5-961E-8106654B5643}" dt="2020-12-05T14:58:29.689" v="346" actId="1076"/>
          <ac:spMkLst>
            <pc:docMk/>
            <pc:sldMk cId="371030075" sldId="267"/>
            <ac:spMk id="99" creationId="{CD9F0DED-0C1C-4B2B-A14A-7C7DF2DCF9EB}"/>
          </ac:spMkLst>
        </pc:spChg>
        <pc:spChg chg="add mod">
          <ac:chgData name="lreed@uni-mainz.de" userId="S::urn:spo:guest#lreed@uni-mainz.de::" providerId="AD" clId="Web-{D33EAE66-D93E-4BA5-961E-8106654B5643}" dt="2020-12-05T14:45:25.092" v="227" actId="14100"/>
          <ac:spMkLst>
            <pc:docMk/>
            <pc:sldMk cId="371030075" sldId="267"/>
            <ac:spMk id="165" creationId="{B665D657-A865-4395-AB51-AAD457DAA87B}"/>
          </ac:spMkLst>
        </pc:spChg>
        <pc:spChg chg="add mod ord">
          <ac:chgData name="lreed@uni-mainz.de" userId="S::urn:spo:guest#lreed@uni-mainz.de::" providerId="AD" clId="Web-{D33EAE66-D93E-4BA5-961E-8106654B5643}" dt="2020-12-05T14:52:53.900" v="296"/>
          <ac:spMkLst>
            <pc:docMk/>
            <pc:sldMk cId="371030075" sldId="267"/>
            <ac:spMk id="166" creationId="{803A6480-5ABF-4CA6-8C2B-1FEDF22D8962}"/>
          </ac:spMkLst>
        </pc:spChg>
        <pc:spChg chg="add mod">
          <ac:chgData name="lreed@uni-mainz.de" userId="S::urn:spo:guest#lreed@uni-mainz.de::" providerId="AD" clId="Web-{D33EAE66-D93E-4BA5-961E-8106654B5643}" dt="2020-12-05T15:50:18.656" v="1054" actId="20577"/>
          <ac:spMkLst>
            <pc:docMk/>
            <pc:sldMk cId="371030075" sldId="267"/>
            <ac:spMk id="168" creationId="{26777144-6F09-4880-96BE-D92422469A45}"/>
          </ac:spMkLst>
        </pc:spChg>
        <pc:spChg chg="add del mod">
          <ac:chgData name="lreed@uni-mainz.de" userId="S::urn:spo:guest#lreed@uni-mainz.de::" providerId="AD" clId="Web-{D33EAE66-D93E-4BA5-961E-8106654B5643}" dt="2020-12-05T14:53:45.745" v="301"/>
          <ac:spMkLst>
            <pc:docMk/>
            <pc:sldMk cId="371030075" sldId="267"/>
            <ac:spMk id="169" creationId="{C722972A-D8C3-4EE3-938B-869C3E2B9224}"/>
          </ac:spMkLst>
        </pc:spChg>
        <pc:spChg chg="add mod ord">
          <ac:chgData name="lreed@uni-mainz.de" userId="S::urn:spo:guest#lreed@uni-mainz.de::" providerId="AD" clId="Web-{D33EAE66-D93E-4BA5-961E-8106654B5643}" dt="2020-12-05T15:46:52.088" v="1025" actId="1076"/>
          <ac:spMkLst>
            <pc:docMk/>
            <pc:sldMk cId="371030075" sldId="267"/>
            <ac:spMk id="170" creationId="{7FFEAC6C-5C6F-4611-87C7-192228C6B879}"/>
          </ac:spMkLst>
        </pc:spChg>
        <pc:spChg chg="add mod ord">
          <ac:chgData name="lreed@uni-mainz.de" userId="S::urn:spo:guest#lreed@uni-mainz.de::" providerId="AD" clId="Web-{D33EAE66-D93E-4BA5-961E-8106654B5643}" dt="2020-12-05T15:48:50.904" v="1031" actId="1076"/>
          <ac:spMkLst>
            <pc:docMk/>
            <pc:sldMk cId="371030075" sldId="267"/>
            <ac:spMk id="171" creationId="{D538529A-8CB2-42A9-9DB5-47F1771BCF0B}"/>
          </ac:spMkLst>
        </pc:spChg>
        <pc:spChg chg="add del mod">
          <ac:chgData name="lreed@uni-mainz.de" userId="S::urn:spo:guest#lreed@uni-mainz.de::" providerId="AD" clId="Web-{D33EAE66-D93E-4BA5-961E-8106654B5643}" dt="2020-12-05T15:14:19.025" v="623"/>
          <ac:spMkLst>
            <pc:docMk/>
            <pc:sldMk cId="371030075" sldId="267"/>
            <ac:spMk id="172" creationId="{233B2C2C-31BC-4E4D-82DF-03EF4259B634}"/>
          </ac:spMkLst>
        </pc:spChg>
        <pc:spChg chg="add mod ord">
          <ac:chgData name="lreed@uni-mainz.de" userId="S::urn:spo:guest#lreed@uni-mainz.de::" providerId="AD" clId="Web-{D33EAE66-D93E-4BA5-961E-8106654B5643}" dt="2020-12-05T16:15:18.037" v="1182" actId="1076"/>
          <ac:spMkLst>
            <pc:docMk/>
            <pc:sldMk cId="371030075" sldId="267"/>
            <ac:spMk id="173" creationId="{9505F8FB-9D8B-4A39-88E0-AFB15CEA482A}"/>
          </ac:spMkLst>
        </pc:spChg>
        <pc:spChg chg="add del mod">
          <ac:chgData name="lreed@uni-mainz.de" userId="S::urn:spo:guest#lreed@uni-mainz.de::" providerId="AD" clId="Web-{D33EAE66-D93E-4BA5-961E-8106654B5643}" dt="2020-12-05T15:13:39.930" v="612"/>
          <ac:spMkLst>
            <pc:docMk/>
            <pc:sldMk cId="371030075" sldId="267"/>
            <ac:spMk id="174" creationId="{FAC59ED9-48FF-4094-8A2B-EC1807E33554}"/>
          </ac:spMkLst>
        </pc:spChg>
        <pc:spChg chg="add del mod">
          <ac:chgData name="lreed@uni-mainz.de" userId="S::urn:spo:guest#lreed@uni-mainz.de::" providerId="AD" clId="Web-{D33EAE66-D93E-4BA5-961E-8106654B5643}" dt="2020-12-05T15:24:12.243" v="731"/>
          <ac:spMkLst>
            <pc:docMk/>
            <pc:sldMk cId="371030075" sldId="267"/>
            <ac:spMk id="175" creationId="{D1B0EE0F-6764-43FF-8F85-F50FBDD7F3B0}"/>
          </ac:spMkLst>
        </pc:spChg>
        <pc:grpChg chg="mod">
          <ac:chgData name="lreed@uni-mainz.de" userId="S::urn:spo:guest#lreed@uni-mainz.de::" providerId="AD" clId="Web-{D33EAE66-D93E-4BA5-961E-8106654B5643}" dt="2020-12-05T14:22:33.683" v="15" actId="14100"/>
          <ac:grpSpMkLst>
            <pc:docMk/>
            <pc:sldMk cId="371030075" sldId="267"/>
            <ac:grpSpMk id="3" creationId="{5F069396-EBB1-41AD-A833-6F4CADEB92CF}"/>
          </ac:grpSpMkLst>
        </pc:grpChg>
        <pc:grpChg chg="add del topLvl">
          <ac:chgData name="lreed@uni-mainz.de" userId="S::urn:spo:guest#lreed@uni-mainz.de::" providerId="AD" clId="Web-{D33EAE66-D93E-4BA5-961E-8106654B5643}" dt="2020-12-05T14:38:34.097" v="143"/>
          <ac:grpSpMkLst>
            <pc:docMk/>
            <pc:sldMk cId="371030075" sldId="267"/>
            <ac:grpSpMk id="15" creationId="{22CB0E78-DD80-4A65-8C4C-AD9241496135}"/>
          </ac:grpSpMkLst>
        </pc:grpChg>
        <pc:grpChg chg="add del">
          <ac:chgData name="lreed@uni-mainz.de" userId="S::urn:spo:guest#lreed@uni-mainz.de::" providerId="AD" clId="Web-{D33EAE66-D93E-4BA5-961E-8106654B5643}" dt="2020-12-05T14:38:22.034" v="142"/>
          <ac:grpSpMkLst>
            <pc:docMk/>
            <pc:sldMk cId="371030075" sldId="267"/>
            <ac:grpSpMk id="17" creationId="{13A9F48E-8A55-4725-A33A-D9D7F053A533}"/>
          </ac:grpSpMkLst>
        </pc:grpChg>
        <pc:grpChg chg="add del">
          <ac:chgData name="lreed@uni-mainz.de" userId="S::urn:spo:guest#lreed@uni-mainz.de::" providerId="AD" clId="Web-{D33EAE66-D93E-4BA5-961E-8106654B5643}" dt="2020-12-05T14:40:12.287" v="161"/>
          <ac:grpSpMkLst>
            <pc:docMk/>
            <pc:sldMk cId="371030075" sldId="267"/>
            <ac:grpSpMk id="19" creationId="{34F63A33-B63D-4A0B-B13D-7115E509E305}"/>
          </ac:grpSpMkLst>
        </pc:grpChg>
        <pc:grpChg chg="add del topLvl">
          <ac:chgData name="lreed@uni-mainz.de" userId="S::urn:spo:guest#lreed@uni-mainz.de::" providerId="AD" clId="Web-{D33EAE66-D93E-4BA5-961E-8106654B5643}" dt="2020-12-05T14:48:36.799" v="251"/>
          <ac:grpSpMkLst>
            <pc:docMk/>
            <pc:sldMk cId="371030075" sldId="267"/>
            <ac:grpSpMk id="20" creationId="{EFAE16CF-518E-4820-9354-323FBDCF8E87}"/>
          </ac:grpSpMkLst>
        </pc:grpChg>
        <pc:grpChg chg="add del topLvl">
          <ac:chgData name="lreed@uni-mainz.de" userId="S::urn:spo:guest#lreed@uni-mainz.de::" providerId="AD" clId="Web-{D33EAE66-D93E-4BA5-961E-8106654B5643}" dt="2020-12-05T14:48:31.956" v="250"/>
          <ac:grpSpMkLst>
            <pc:docMk/>
            <pc:sldMk cId="371030075" sldId="267"/>
            <ac:grpSpMk id="21" creationId="{72BD6130-2EED-4F4B-A9EE-65CEA47531C6}"/>
          </ac:grpSpMkLst>
        </pc:grpChg>
        <pc:grpChg chg="add del mod ord">
          <ac:chgData name="lreed@uni-mainz.de" userId="S::urn:spo:guest#lreed@uni-mainz.de::" providerId="AD" clId="Web-{D33EAE66-D93E-4BA5-961E-8106654B5643}" dt="2020-12-05T14:48:15.377" v="249"/>
          <ac:grpSpMkLst>
            <pc:docMk/>
            <pc:sldMk cId="371030075" sldId="267"/>
            <ac:grpSpMk id="23" creationId="{6348D347-B8EC-4678-9A45-90A38FC79B1C}"/>
          </ac:grpSpMkLst>
        </pc:grpChg>
        <pc:grpChg chg="add del mod">
          <ac:chgData name="lreed@uni-mainz.de" userId="S::urn:spo:guest#lreed@uni-mainz.de::" providerId="AD" clId="Web-{D33EAE66-D93E-4BA5-961E-8106654B5643}" dt="2020-12-05T16:06:40.712" v="1059"/>
          <ac:grpSpMkLst>
            <pc:docMk/>
            <pc:sldMk cId="371030075" sldId="267"/>
            <ac:grpSpMk id="24" creationId="{8DB99301-6D26-48A7-8765-8F3454B73D00}"/>
          </ac:grpSpMkLst>
        </pc:grpChg>
        <pc:grpChg chg="mod">
          <ac:chgData name="lreed@uni-mainz.de" userId="S::urn:spo:guest#lreed@uni-mainz.de::" providerId="AD" clId="Web-{D33EAE66-D93E-4BA5-961E-8106654B5643}" dt="2020-12-05T14:21:54.651" v="14" actId="14100"/>
          <ac:grpSpMkLst>
            <pc:docMk/>
            <pc:sldMk cId="371030075" sldId="267"/>
            <ac:grpSpMk id="45" creationId="{51D98CBB-CF3A-4ABB-AF61-18F1CF1BDBD0}"/>
          </ac:grpSpMkLst>
        </pc:grpChg>
        <pc:grpChg chg="mod">
          <ac:chgData name="lreed@uni-mainz.de" userId="S::urn:spo:guest#lreed@uni-mainz.de::" providerId="AD" clId="Web-{D33EAE66-D93E-4BA5-961E-8106654B5643}" dt="2020-12-05T14:22:54.855" v="16" actId="14100"/>
          <ac:grpSpMkLst>
            <pc:docMk/>
            <pc:sldMk cId="371030075" sldId="267"/>
            <ac:grpSpMk id="48" creationId="{E04954BC-5C98-4570-9302-5B76DAF2EF44}"/>
          </ac:grpSpMkLst>
        </pc:grpChg>
        <pc:grpChg chg="mod">
          <ac:chgData name="lreed@uni-mainz.de" userId="S::urn:spo:guest#lreed@uni-mainz.de::" providerId="AD" clId="Web-{D33EAE66-D93E-4BA5-961E-8106654B5643}" dt="2020-12-05T14:25:14.421" v="31" actId="14100"/>
          <ac:grpSpMkLst>
            <pc:docMk/>
            <pc:sldMk cId="371030075" sldId="267"/>
            <ac:grpSpMk id="51" creationId="{DC52F219-DB12-46A6-9796-CC075699FF82}"/>
          </ac:grpSpMkLst>
        </pc:grpChg>
        <pc:grpChg chg="add mod">
          <ac:chgData name="lreed@uni-mainz.de" userId="S::urn:spo:guest#lreed@uni-mainz.de::" providerId="AD" clId="Web-{D33EAE66-D93E-4BA5-961E-8106654B5643}" dt="2020-12-05T15:17:25.920" v="664" actId="1076"/>
          <ac:grpSpMkLst>
            <pc:docMk/>
            <pc:sldMk cId="371030075" sldId="267"/>
            <ac:grpSpMk id="58" creationId="{409D4B93-2FB4-4FCE-8AAB-218185913AF7}"/>
          </ac:grpSpMkLst>
        </pc:grpChg>
        <pc:grpChg chg="add mod">
          <ac:chgData name="lreed@uni-mainz.de" userId="S::urn:spo:guest#lreed@uni-mainz.de::" providerId="AD" clId="Web-{D33EAE66-D93E-4BA5-961E-8106654B5643}" dt="2020-12-05T15:46:58.995" v="1026" actId="1076"/>
          <ac:grpSpMkLst>
            <pc:docMk/>
            <pc:sldMk cId="371030075" sldId="267"/>
            <ac:grpSpMk id="67" creationId="{D71BFB2A-B8FB-4318-AB0E-E631366CAE99}"/>
          </ac:grpSpMkLst>
        </pc:grpChg>
        <pc:grpChg chg="add del mod">
          <ac:chgData name="lreed@uni-mainz.de" userId="S::urn:spo:guest#lreed@uni-mainz.de::" providerId="AD" clId="Web-{D33EAE66-D93E-4BA5-961E-8106654B5643}" dt="2020-12-05T16:10:00.389" v="1091"/>
          <ac:grpSpMkLst>
            <pc:docMk/>
            <pc:sldMk cId="371030075" sldId="267"/>
            <ac:grpSpMk id="69" creationId="{EDEE1535-184F-4E79-AB98-6990BB550743}"/>
          </ac:grpSpMkLst>
        </pc:grpChg>
        <pc:grpChg chg="add mod">
          <ac:chgData name="lreed@uni-mainz.de" userId="S::urn:spo:guest#lreed@uni-mainz.de::" providerId="AD" clId="Web-{D33EAE66-D93E-4BA5-961E-8106654B5643}" dt="2020-12-05T16:10:36.639" v="1097" actId="1076"/>
          <ac:grpSpMkLst>
            <pc:docMk/>
            <pc:sldMk cId="371030075" sldId="267"/>
            <ac:grpSpMk id="70" creationId="{90558A59-F818-4402-A46C-CAE9E8167C59}"/>
          </ac:grpSpMkLst>
        </pc:grpChg>
        <pc:grpChg chg="add">
          <ac:chgData name="lreed@uni-mainz.de" userId="S::urn:spo:guest#lreed@uni-mainz.de::" providerId="AD" clId="Web-{D33EAE66-D93E-4BA5-961E-8106654B5643}" dt="2020-12-05T16:11:04.343" v="1098"/>
          <ac:grpSpMkLst>
            <pc:docMk/>
            <pc:sldMk cId="371030075" sldId="267"/>
            <ac:grpSpMk id="71" creationId="{64E35B35-5900-4F81-AE96-64F0356A9F04}"/>
          </ac:grpSpMkLst>
        </pc:grpChg>
        <pc:grpChg chg="add">
          <ac:chgData name="lreed@uni-mainz.de" userId="S::urn:spo:guest#lreed@uni-mainz.de::" providerId="AD" clId="Web-{D33EAE66-D93E-4BA5-961E-8106654B5643}" dt="2020-12-05T16:11:11.500" v="1099"/>
          <ac:grpSpMkLst>
            <pc:docMk/>
            <pc:sldMk cId="371030075" sldId="267"/>
            <ac:grpSpMk id="72" creationId="{D990BEB2-D3BD-462E-951D-B4A639225020}"/>
          </ac:grpSpMkLst>
        </pc:grpChg>
        <pc:grpChg chg="mod">
          <ac:chgData name="lreed@uni-mainz.de" userId="S::urn:spo:guest#lreed@uni-mainz.de::" providerId="AD" clId="Web-{D33EAE66-D93E-4BA5-961E-8106654B5643}" dt="2020-12-05T14:23:04.153" v="18" actId="1076"/>
          <ac:grpSpMkLst>
            <pc:docMk/>
            <pc:sldMk cId="371030075" sldId="267"/>
            <ac:grpSpMk id="110" creationId="{3D2783C4-093C-47B3-A9CE-1E4090E0AAC7}"/>
          </ac:grpSpMkLst>
        </pc:grpChg>
        <pc:picChg chg="del mod modCrop">
          <ac:chgData name="lreed@uni-mainz.de" userId="S::urn:spo:guest#lreed@uni-mainz.de::" providerId="AD" clId="Web-{D33EAE66-D93E-4BA5-961E-8106654B5643}" dt="2020-12-05T14:32:10.150" v="79"/>
          <ac:picMkLst>
            <pc:docMk/>
            <pc:sldMk cId="371030075" sldId="267"/>
            <ac:picMk id="6" creationId="{84E60DB0-08E8-4DFC-9DBF-61948BA6C9ED}"/>
          </ac:picMkLst>
        </pc:picChg>
        <pc:picChg chg="mod ord">
          <ac:chgData name="lreed@uni-mainz.de" userId="S::urn:spo:guest#lreed@uni-mainz.de::" providerId="AD" clId="Web-{D33EAE66-D93E-4BA5-961E-8106654B5643}" dt="2020-12-05T15:50:31.969" v="1056"/>
          <ac:picMkLst>
            <pc:docMk/>
            <pc:sldMk cId="371030075" sldId="267"/>
            <ac:picMk id="16" creationId="{281DB6E1-B0C3-4BD1-8D4D-3F716097ED80}"/>
          </ac:picMkLst>
        </pc:picChg>
        <pc:picChg chg="add mod topLvl modCrop">
          <ac:chgData name="lreed@uni-mainz.de" userId="S::urn:spo:guest#lreed@uni-mainz.de::" providerId="AD" clId="Web-{D33EAE66-D93E-4BA5-961E-8106654B5643}" dt="2020-12-05T16:10:00.389" v="1091"/>
          <ac:picMkLst>
            <pc:docMk/>
            <pc:sldMk cId="371030075" sldId="267"/>
            <ac:picMk id="18" creationId="{6E92B5F2-9430-4C21-AA2B-E1B7C2D27C06}"/>
          </ac:picMkLst>
        </pc:picChg>
        <pc:picChg chg="add del mod">
          <ac:chgData name="lreed@uni-mainz.de" userId="S::urn:spo:guest#lreed@uni-mainz.de::" providerId="AD" clId="Web-{D33EAE66-D93E-4BA5-961E-8106654B5643}" dt="2020-12-05T14:58:43.267" v="350"/>
          <ac:picMkLst>
            <pc:docMk/>
            <pc:sldMk cId="371030075" sldId="267"/>
            <ac:picMk id="25" creationId="{B4790E62-B28B-469E-83A6-187DC4D6598C}"/>
          </ac:picMkLst>
        </pc:picChg>
        <pc:picChg chg="add del mod">
          <ac:chgData name="lreed@uni-mainz.de" userId="S::urn:spo:guest#lreed@uni-mainz.de::" providerId="AD" clId="Web-{D33EAE66-D93E-4BA5-961E-8106654B5643}" dt="2020-12-05T14:59:16.018" v="353"/>
          <ac:picMkLst>
            <pc:docMk/>
            <pc:sldMk cId="371030075" sldId="267"/>
            <ac:picMk id="26" creationId="{0067122D-D748-47E3-B60E-E59CD80F70B2}"/>
          </ac:picMkLst>
        </pc:picChg>
        <pc:picChg chg="mod">
          <ac:chgData name="lreed@uni-mainz.de" userId="S::urn:spo:guest#lreed@uni-mainz.de::" providerId="AD" clId="Web-{D33EAE66-D93E-4BA5-961E-8106654B5643}" dt="2020-12-05T14:26:08.438" v="39" actId="1076"/>
          <ac:picMkLst>
            <pc:docMk/>
            <pc:sldMk cId="371030075" sldId="267"/>
            <ac:picMk id="33" creationId="{00000000-0000-0000-0000-000000000000}"/>
          </ac:picMkLst>
        </pc:picChg>
        <pc:picChg chg="add del mod">
          <ac:chgData name="lreed@uni-mainz.de" userId="S::urn:spo:guest#lreed@uni-mainz.de::" providerId="AD" clId="Web-{D33EAE66-D93E-4BA5-961E-8106654B5643}" dt="2020-12-05T14:59:56.035" v="375"/>
          <ac:picMkLst>
            <pc:docMk/>
            <pc:sldMk cId="371030075" sldId="267"/>
            <ac:picMk id="36" creationId="{AF253AD5-47A5-4B52-8658-0295A90B2842}"/>
          </ac:picMkLst>
        </pc:picChg>
        <pc:picChg chg="add del mod">
          <ac:chgData name="lreed@uni-mainz.de" userId="S::urn:spo:guest#lreed@uni-mainz.de::" providerId="AD" clId="Web-{D33EAE66-D93E-4BA5-961E-8106654B5643}" dt="2020-12-05T15:01:04.615" v="401"/>
          <ac:picMkLst>
            <pc:docMk/>
            <pc:sldMk cId="371030075" sldId="267"/>
            <ac:picMk id="56" creationId="{D6A9B150-F952-4F6A-A616-EDA047BD6EAE}"/>
          </ac:picMkLst>
        </pc:picChg>
        <pc:picChg chg="add del mod modCrop">
          <ac:chgData name="lreed@uni-mainz.de" userId="S::urn:spo:guest#lreed@uni-mainz.de::" providerId="AD" clId="Web-{D33EAE66-D93E-4BA5-961E-8106654B5643}" dt="2020-12-05T15:33:21.334" v="853"/>
          <ac:picMkLst>
            <pc:docMk/>
            <pc:sldMk cId="371030075" sldId="267"/>
            <ac:picMk id="59" creationId="{E376B598-E07D-4922-8B68-79AC15B03D62}"/>
          </ac:picMkLst>
        </pc:picChg>
        <pc:picChg chg="add mod">
          <ac:chgData name="lreed@uni-mainz.de" userId="S::urn:spo:guest#lreed@uni-mainz.de::" providerId="AD" clId="Web-{D33EAE66-D93E-4BA5-961E-8106654B5643}" dt="2020-12-05T15:44:13.694" v="1007" actId="1076"/>
          <ac:picMkLst>
            <pc:docMk/>
            <pc:sldMk cId="371030075" sldId="267"/>
            <ac:picMk id="60" creationId="{866BE49C-5546-42FA-99FB-7760FECD9499}"/>
          </ac:picMkLst>
        </pc:picChg>
        <pc:picChg chg="add mod ord">
          <ac:chgData name="lreed@uni-mainz.de" userId="S::urn:spo:guest#lreed@uni-mainz.de::" providerId="AD" clId="Web-{D33EAE66-D93E-4BA5-961E-8106654B5643}" dt="2020-12-05T15:48:49.013" v="1030" actId="1076"/>
          <ac:picMkLst>
            <pc:docMk/>
            <pc:sldMk cId="371030075" sldId="267"/>
            <ac:picMk id="61" creationId="{FB9F6DEE-A8DE-4667-A17C-3257B0274D7E}"/>
          </ac:picMkLst>
        </pc:picChg>
        <pc:picChg chg="add del mod">
          <ac:chgData name="lreed@uni-mainz.de" userId="S::urn:spo:guest#lreed@uni-mainz.de::" providerId="AD" clId="Web-{D33EAE66-D93E-4BA5-961E-8106654B5643}" dt="2020-12-05T15:37:45.934" v="886"/>
          <ac:picMkLst>
            <pc:docMk/>
            <pc:sldMk cId="371030075" sldId="267"/>
            <ac:picMk id="62" creationId="{68A89B79-D89F-4186-81A5-BB486ACB5A4B}"/>
          </ac:picMkLst>
        </pc:picChg>
        <pc:picChg chg="add del mod modCrop">
          <ac:chgData name="lreed@uni-mainz.de" userId="S::urn:spo:guest#lreed@uni-mainz.de::" providerId="AD" clId="Web-{D33EAE66-D93E-4BA5-961E-8106654B5643}" dt="2020-12-05T15:46:04.556" v="1013"/>
          <ac:picMkLst>
            <pc:docMk/>
            <pc:sldMk cId="371030075" sldId="267"/>
            <ac:picMk id="65" creationId="{ED749642-E304-41F4-827E-3456B01A4354}"/>
          </ac:picMkLst>
        </pc:picChg>
        <pc:picChg chg="add mod">
          <ac:chgData name="lreed@uni-mainz.de" userId="S::urn:spo:guest#lreed@uni-mainz.de::" providerId="AD" clId="Web-{D33EAE66-D93E-4BA5-961E-8106654B5643}" dt="2020-12-05T16:15:11.537" v="1181" actId="1076"/>
          <ac:picMkLst>
            <pc:docMk/>
            <pc:sldMk cId="371030075" sldId="267"/>
            <ac:picMk id="66" creationId="{DC8F1421-F51B-4953-8213-FA7C0717275D}"/>
          </ac:picMkLst>
        </pc:picChg>
        <pc:picChg chg="add mod modCrop">
          <ac:chgData name="lreed@uni-mainz.de" userId="S::urn:spo:guest#lreed@uni-mainz.de::" providerId="AD" clId="Web-{D33EAE66-D93E-4BA5-961E-8106654B5643}" dt="2020-12-05T15:46:49.120" v="1024" actId="1076"/>
          <ac:picMkLst>
            <pc:docMk/>
            <pc:sldMk cId="371030075" sldId="267"/>
            <ac:picMk id="68" creationId="{18F32B3B-F224-410E-A26C-388BFFD98383}"/>
          </ac:picMkLst>
        </pc:picChg>
        <pc:picChg chg="add del mod modCrop">
          <ac:chgData name="lreed@uni-mainz.de" userId="S::urn:spo:guest#lreed@uni-mainz.de::" providerId="AD" clId="Web-{D33EAE66-D93E-4BA5-961E-8106654B5643}" dt="2020-12-05T14:32:10.807" v="80"/>
          <ac:picMkLst>
            <pc:docMk/>
            <pc:sldMk cId="371030075" sldId="267"/>
            <ac:picMk id="98" creationId="{4B00492C-FD42-4DDA-9341-AFBBB006763C}"/>
          </ac:picMkLst>
        </pc:picChg>
        <pc:picChg chg="add mod topLvl modCrop">
          <ac:chgData name="lreed@uni-mainz.de" userId="S::urn:spo:guest#lreed@uni-mainz.de::" providerId="AD" clId="Web-{D33EAE66-D93E-4BA5-961E-8106654B5643}" dt="2020-12-05T16:10:00.389" v="1091"/>
          <ac:picMkLst>
            <pc:docMk/>
            <pc:sldMk cId="371030075" sldId="267"/>
            <ac:picMk id="100" creationId="{B0EA577E-6ED3-49CD-A046-C6320712901F}"/>
          </ac:picMkLst>
        </pc:picChg>
        <pc:picChg chg="add mod ord topLvl modCrop">
          <ac:chgData name="lreed@uni-mainz.de" userId="S::urn:spo:guest#lreed@uni-mainz.de::" providerId="AD" clId="Web-{D33EAE66-D93E-4BA5-961E-8106654B5643}" dt="2020-12-05T16:10:14.342" v="1093"/>
          <ac:picMkLst>
            <pc:docMk/>
            <pc:sldMk cId="371030075" sldId="267"/>
            <ac:picMk id="101" creationId="{2341B03B-7BA0-4CB9-A951-2A5871D5A1B3}"/>
          </ac:picMkLst>
        </pc:picChg>
        <pc:picChg chg="add mod ord topLvl modCrop">
          <ac:chgData name="lreed@uni-mainz.de" userId="S::urn:spo:guest#lreed@uni-mainz.de::" providerId="AD" clId="Web-{D33EAE66-D93E-4BA5-961E-8106654B5643}" dt="2020-12-05T16:10:00.389" v="1091"/>
          <ac:picMkLst>
            <pc:docMk/>
            <pc:sldMk cId="371030075" sldId="267"/>
            <ac:picMk id="102" creationId="{2735F09D-CF74-456A-972C-5315068266FB}"/>
          </ac:picMkLst>
        </pc:picChg>
        <pc:picChg chg="add mod ord topLvl modCrop">
          <ac:chgData name="lreed@uni-mainz.de" userId="S::urn:spo:guest#lreed@uni-mainz.de::" providerId="AD" clId="Web-{D33EAE66-D93E-4BA5-961E-8106654B5643}" dt="2020-12-05T16:10:00.389" v="1091"/>
          <ac:picMkLst>
            <pc:docMk/>
            <pc:sldMk cId="371030075" sldId="267"/>
            <ac:picMk id="103" creationId="{EEECCCEB-636B-422C-AFE8-F88093561471}"/>
          </ac:picMkLst>
        </pc:picChg>
        <pc:picChg chg="add mod topLvl modCrop">
          <ac:chgData name="lreed@uni-mainz.de" userId="S::urn:spo:guest#lreed@uni-mainz.de::" providerId="AD" clId="Web-{D33EAE66-D93E-4BA5-961E-8106654B5643}" dt="2020-12-05T16:10:00.389" v="1091"/>
          <ac:picMkLst>
            <pc:docMk/>
            <pc:sldMk cId="371030075" sldId="267"/>
            <ac:picMk id="108" creationId="{4DBE4070-BDCA-4040-9033-1AA6977359DF}"/>
          </ac:picMkLst>
        </pc:picChg>
        <pc:picChg chg="add mod topLvl modCrop">
          <ac:chgData name="lreed@uni-mainz.de" userId="S::urn:spo:guest#lreed@uni-mainz.de::" providerId="AD" clId="Web-{D33EAE66-D93E-4BA5-961E-8106654B5643}" dt="2020-12-05T16:10:00.389" v="1091"/>
          <ac:picMkLst>
            <pc:docMk/>
            <pc:sldMk cId="371030075" sldId="267"/>
            <ac:picMk id="167" creationId="{8434C01C-8FD7-41A3-8181-969D6CA1D1D4}"/>
          </ac:picMkLst>
        </pc:picChg>
        <pc:picChg chg="add del mod modCrop">
          <ac:chgData name="lreed@uni-mainz.de" userId="S::urn:spo:guest#lreed@uni-mainz.de::" providerId="AD" clId="Web-{D33EAE66-D93E-4BA5-961E-8106654B5643}" dt="2020-12-05T15:33:22.084" v="854"/>
          <ac:picMkLst>
            <pc:docMk/>
            <pc:sldMk cId="371030075" sldId="267"/>
            <ac:picMk id="177" creationId="{30492BAF-1363-44D9-AEA5-76097C8DC101}"/>
          </ac:picMkLst>
        </pc:picChg>
      </pc:sldChg>
    </pc:docChg>
  </pc:docChgLst>
  <pc:docChgLst>
    <pc:chgData name="lreed@uni-mainz.de" userId="S::urn:spo:guest#lreed@uni-mainz.de::" providerId="AD" clId="Web-{99022C63-C467-8169-A915-FB47393334E0}"/>
    <pc:docChg chg="modSld">
      <pc:chgData name="lreed@uni-mainz.de" userId="S::urn:spo:guest#lreed@uni-mainz.de::" providerId="AD" clId="Web-{99022C63-C467-8169-A915-FB47393334E0}" dt="2020-12-06T13:45:28.471" v="206" actId="20577"/>
      <pc:docMkLst>
        <pc:docMk/>
      </pc:docMkLst>
      <pc:sldChg chg="addSp delSp modSp">
        <pc:chgData name="lreed@uni-mainz.de" userId="S::urn:spo:guest#lreed@uni-mainz.de::" providerId="AD" clId="Web-{99022C63-C467-8169-A915-FB47393334E0}" dt="2020-12-06T13:45:28.471" v="206" actId="20577"/>
        <pc:sldMkLst>
          <pc:docMk/>
          <pc:sldMk cId="371030075" sldId="267"/>
        </pc:sldMkLst>
        <pc:spChg chg="mod">
          <ac:chgData name="lreed@uni-mainz.de" userId="S::urn:spo:guest#lreed@uni-mainz.de::" providerId="AD" clId="Web-{99022C63-C467-8169-A915-FB47393334E0}" dt="2020-12-06T13:45:28.471" v="206" actId="20577"/>
          <ac:spMkLst>
            <pc:docMk/>
            <pc:sldMk cId="371030075" sldId="267"/>
            <ac:spMk id="28" creationId="{A7CA59DC-258A-4713-B9AA-87F35264687A}"/>
          </ac:spMkLst>
        </pc:spChg>
        <pc:spChg chg="mod">
          <ac:chgData name="lreed@uni-mainz.de" userId="S::urn:spo:guest#lreed@uni-mainz.de::" providerId="AD" clId="Web-{99022C63-C467-8169-A915-FB47393334E0}" dt="2020-12-06T13:40:32.917" v="198" actId="20577"/>
          <ac:spMkLst>
            <pc:docMk/>
            <pc:sldMk cId="371030075" sldId="267"/>
            <ac:spMk id="42" creationId="{B9BB348A-95EE-4F21-A795-BA504DA48D5A}"/>
          </ac:spMkLst>
        </pc:spChg>
        <pc:spChg chg="mod">
          <ac:chgData name="lreed@uni-mainz.de" userId="S::urn:spo:guest#lreed@uni-mainz.de::" providerId="AD" clId="Web-{99022C63-C467-8169-A915-FB47393334E0}" dt="2020-12-06T13:39:18.681" v="187" actId="1076"/>
          <ac:spMkLst>
            <pc:docMk/>
            <pc:sldMk cId="371030075" sldId="267"/>
            <ac:spMk id="55" creationId="{994BE5E9-1675-493E-BDD1-5436C45652D9}"/>
          </ac:spMkLst>
        </pc:spChg>
        <pc:spChg chg="mod">
          <ac:chgData name="lreed@uni-mainz.de" userId="S::urn:spo:guest#lreed@uni-mainz.de::" providerId="AD" clId="Web-{99022C63-C467-8169-A915-FB47393334E0}" dt="2020-12-06T13:39:31.213" v="191" actId="1076"/>
          <ac:spMkLst>
            <pc:docMk/>
            <pc:sldMk cId="371030075" sldId="267"/>
            <ac:spMk id="57" creationId="{63BA8B8D-1FB3-463A-A180-96B536BE9194}"/>
          </ac:spMkLst>
        </pc:spChg>
        <pc:spChg chg="mod topLvl">
          <ac:chgData name="lreed@uni-mainz.de" userId="S::urn:spo:guest#lreed@uni-mainz.de::" providerId="AD" clId="Web-{99022C63-C467-8169-A915-FB47393334E0}" dt="2020-12-06T13:40:08.089" v="197" actId="1076"/>
          <ac:spMkLst>
            <pc:docMk/>
            <pc:sldMk cId="371030075" sldId="267"/>
            <ac:spMk id="64" creationId="{5CD0B48A-F43B-4E47-A492-7B89F8F9A314}"/>
          </ac:spMkLst>
        </pc:spChg>
        <pc:spChg chg="mod">
          <ac:chgData name="lreed@uni-mainz.de" userId="S::urn:spo:guest#lreed@uni-mainz.de::" providerId="AD" clId="Web-{99022C63-C467-8169-A915-FB47393334E0}" dt="2020-12-06T13:39:22.478" v="188" actId="1076"/>
          <ac:spMkLst>
            <pc:docMk/>
            <pc:sldMk cId="371030075" sldId="267"/>
            <ac:spMk id="170" creationId="{7FFEAC6C-5C6F-4611-87C7-192228C6B879}"/>
          </ac:spMkLst>
        </pc:spChg>
        <pc:spChg chg="mod ord">
          <ac:chgData name="lreed@uni-mainz.de" userId="S::urn:spo:guest#lreed@uni-mainz.de::" providerId="AD" clId="Web-{99022C63-C467-8169-A915-FB47393334E0}" dt="2020-12-06T13:41:48.544" v="203" actId="1076"/>
          <ac:spMkLst>
            <pc:docMk/>
            <pc:sldMk cId="371030075" sldId="267"/>
            <ac:spMk id="171" creationId="{D538529A-8CB2-42A9-9DB5-47F1771BCF0B}"/>
          </ac:spMkLst>
        </pc:spChg>
        <pc:spChg chg="mod">
          <ac:chgData name="lreed@uni-mainz.de" userId="S::urn:spo:guest#lreed@uni-mainz.de::" providerId="AD" clId="Web-{99022C63-C467-8169-A915-FB47393334E0}" dt="2020-12-06T13:37:24.694" v="166" actId="1076"/>
          <ac:spMkLst>
            <pc:docMk/>
            <pc:sldMk cId="371030075" sldId="267"/>
            <ac:spMk id="173" creationId="{9505F8FB-9D8B-4A39-88E0-AFB15CEA482A}"/>
          </ac:spMkLst>
        </pc:spChg>
        <pc:grpChg chg="topLvl">
          <ac:chgData name="lreed@uni-mainz.de" userId="S::urn:spo:guest#lreed@uni-mainz.de::" providerId="AD" clId="Web-{99022C63-C467-8169-A915-FB47393334E0}" dt="2020-12-06T13:32:39.860" v="104"/>
          <ac:grpSpMkLst>
            <pc:docMk/>
            <pc:sldMk cId="371030075" sldId="267"/>
            <ac:grpSpMk id="3" creationId="{5F069396-EBB1-41AD-A833-6F4CADEB92CF}"/>
          </ac:grpSpMkLst>
        </pc:grpChg>
        <pc:grpChg chg="del">
          <ac:chgData name="lreed@uni-mainz.de" userId="S::urn:spo:guest#lreed@uni-mainz.de::" providerId="AD" clId="Web-{99022C63-C467-8169-A915-FB47393334E0}" dt="2020-12-06T13:34:33.581" v="108"/>
          <ac:grpSpMkLst>
            <pc:docMk/>
            <pc:sldMk cId="371030075" sldId="267"/>
            <ac:grpSpMk id="67" creationId="{D71BFB2A-B8FB-4318-AB0E-E631366CAE99}"/>
          </ac:grpSpMkLst>
        </pc:grpChg>
        <pc:grpChg chg="topLvl">
          <ac:chgData name="lreed@uni-mainz.de" userId="S::urn:spo:guest#lreed@uni-mainz.de::" providerId="AD" clId="Web-{99022C63-C467-8169-A915-FB47393334E0}" dt="2020-12-06T13:32:39.860" v="104"/>
          <ac:grpSpMkLst>
            <pc:docMk/>
            <pc:sldMk cId="371030075" sldId="267"/>
            <ac:grpSpMk id="71" creationId="{64E35B35-5900-4F81-AE96-64F0356A9F04}"/>
          </ac:grpSpMkLst>
        </pc:grpChg>
        <pc:grpChg chg="add del mod">
          <ac:chgData name="lreed@uni-mainz.de" userId="S::urn:spo:guest#lreed@uni-mainz.de::" providerId="AD" clId="Web-{99022C63-C467-8169-A915-FB47393334E0}" dt="2020-12-06T13:40:40.058" v="202" actId="1076"/>
          <ac:grpSpMkLst>
            <pc:docMk/>
            <pc:sldMk cId="371030075" sldId="267"/>
            <ac:grpSpMk id="72" creationId="{D990BEB2-D3BD-462E-951D-B4A639225020}"/>
          </ac:grpSpMkLst>
        </pc:grpChg>
        <pc:picChg chg="add del">
          <ac:chgData name="lreed@uni-mainz.de" userId="S::urn:spo:guest#lreed@uni-mainz.de::" providerId="AD" clId="Web-{99022C63-C467-8169-A915-FB47393334E0}" dt="2020-12-06T13:34:30.800" v="107"/>
          <ac:picMkLst>
            <pc:docMk/>
            <pc:sldMk cId="371030075" sldId="267"/>
            <ac:picMk id="5" creationId="{DE6B34F5-E201-4E7B-A4F3-A62F6B6C699B}"/>
          </ac:picMkLst>
        </pc:picChg>
        <pc:picChg chg="mod">
          <ac:chgData name="lreed@uni-mainz.de" userId="S::urn:spo:guest#lreed@uni-mainz.de::" providerId="AD" clId="Web-{99022C63-C467-8169-A915-FB47393334E0}" dt="2020-12-06T13:28:03.447" v="55" actId="1076"/>
          <ac:picMkLst>
            <pc:docMk/>
            <pc:sldMk cId="371030075" sldId="267"/>
            <ac:picMk id="15" creationId="{82124B41-F25E-476F-889F-EBE2F16D0C0E}"/>
          </ac:picMkLst>
        </pc:picChg>
        <pc:picChg chg="add mod">
          <ac:chgData name="lreed@uni-mainz.de" userId="S::urn:spo:guest#lreed@uni-mainz.de::" providerId="AD" clId="Web-{99022C63-C467-8169-A915-FB47393334E0}" dt="2020-12-06T13:36:26.115" v="154" actId="14100"/>
          <ac:picMkLst>
            <pc:docMk/>
            <pc:sldMk cId="371030075" sldId="267"/>
            <ac:picMk id="16" creationId="{E993DC37-B31A-4C32-B22A-1797FC81AC49}"/>
          </ac:picMkLst>
        </pc:picChg>
        <pc:picChg chg="mod">
          <ac:chgData name="lreed@uni-mainz.de" userId="S::urn:spo:guest#lreed@uni-mainz.de::" providerId="AD" clId="Web-{99022C63-C467-8169-A915-FB47393334E0}" dt="2020-12-06T13:39:35.229" v="192" actId="1076"/>
          <ac:picMkLst>
            <pc:docMk/>
            <pc:sldMk cId="371030075" sldId="267"/>
            <ac:picMk id="60" creationId="{866BE49C-5546-42FA-99FB-7760FECD9499}"/>
          </ac:picMkLst>
        </pc:picChg>
        <pc:picChg chg="mod">
          <ac:chgData name="lreed@uni-mainz.de" userId="S::urn:spo:guest#lreed@uni-mainz.de::" providerId="AD" clId="Web-{99022C63-C467-8169-A915-FB47393334E0}" dt="2020-12-06T13:39:48.041" v="193" actId="1076"/>
          <ac:picMkLst>
            <pc:docMk/>
            <pc:sldMk cId="371030075" sldId="267"/>
            <ac:picMk id="61" creationId="{FB9F6DEE-A8DE-4667-A17C-3257B0274D7E}"/>
          </ac:picMkLst>
        </pc:picChg>
        <pc:picChg chg="del mod ord">
          <ac:chgData name="lreed@uni-mainz.de" userId="S::urn:spo:guest#lreed@uni-mainz.de::" providerId="AD" clId="Web-{99022C63-C467-8169-A915-FB47393334E0}" dt="2020-12-06T13:34:33.581" v="108"/>
          <ac:picMkLst>
            <pc:docMk/>
            <pc:sldMk cId="371030075" sldId="267"/>
            <ac:picMk id="66" creationId="{DC8F1421-F51B-4953-8213-FA7C0717275D}"/>
          </ac:picMkLst>
        </pc:picChg>
        <pc:picChg chg="mod ord">
          <ac:chgData name="lreed@uni-mainz.de" userId="S::urn:spo:guest#lreed@uni-mainz.de::" providerId="AD" clId="Web-{99022C63-C467-8169-A915-FB47393334E0}" dt="2020-12-06T13:41:56.232" v="204" actId="14100"/>
          <ac:picMkLst>
            <pc:docMk/>
            <pc:sldMk cId="371030075" sldId="267"/>
            <ac:picMk id="68" creationId="{18F32B3B-F224-410E-A26C-388BFFD98383}"/>
          </ac:picMkLst>
        </pc:picChg>
      </pc:sldChg>
    </pc:docChg>
  </pc:docChgLst>
  <pc:docChgLst>
    <pc:chgData name="j.warbinek@gsi.de" userId="S::urn:spo:guest#j.warbinek@gsi.de::" providerId="AD" clId="Web-{3C50D1F9-311E-71C0-9DF1-657C6B8AEA20}"/>
    <pc:docChg chg="addSld delSld modSld">
      <pc:chgData name="j.warbinek@gsi.de" userId="S::urn:spo:guest#j.warbinek@gsi.de::" providerId="AD" clId="Web-{3C50D1F9-311E-71C0-9DF1-657C6B8AEA20}" dt="2020-11-30T14:54:49.475" v="33" actId="1076"/>
      <pc:docMkLst>
        <pc:docMk/>
      </pc:docMkLst>
      <pc:sldChg chg="addSp modSp">
        <pc:chgData name="j.warbinek@gsi.de" userId="S::urn:spo:guest#j.warbinek@gsi.de::" providerId="AD" clId="Web-{3C50D1F9-311E-71C0-9DF1-657C6B8AEA20}" dt="2020-11-30T14:52:22.855" v="24" actId="14100"/>
        <pc:sldMkLst>
          <pc:docMk/>
          <pc:sldMk cId="1406942061" sldId="264"/>
        </pc:sldMkLst>
        <pc:picChg chg="mod ord">
          <ac:chgData name="j.warbinek@gsi.de" userId="S::urn:spo:guest#j.warbinek@gsi.de::" providerId="AD" clId="Web-{3C50D1F9-311E-71C0-9DF1-657C6B8AEA20}" dt="2020-11-30T14:52:08.198" v="21"/>
          <ac:picMkLst>
            <pc:docMk/>
            <pc:sldMk cId="1406942061" sldId="264"/>
            <ac:picMk id="3" creationId="{00000000-0000-0000-0000-000000000000}"/>
          </ac:picMkLst>
        </pc:picChg>
        <pc:picChg chg="mod">
          <ac:chgData name="j.warbinek@gsi.de" userId="S::urn:spo:guest#j.warbinek@gsi.de::" providerId="AD" clId="Web-{3C50D1F9-311E-71C0-9DF1-657C6B8AEA20}" dt="2020-11-30T14:47:38.350" v="4" actId="1076"/>
          <ac:picMkLst>
            <pc:docMk/>
            <pc:sldMk cId="1406942061" sldId="264"/>
            <ac:picMk id="4" creationId="{5258E059-4C8E-4B50-BE80-616EB5D5ED68}"/>
          </ac:picMkLst>
        </pc:picChg>
        <pc:picChg chg="add mod ord">
          <ac:chgData name="j.warbinek@gsi.de" userId="S::urn:spo:guest#j.warbinek@gsi.de::" providerId="AD" clId="Web-{3C50D1F9-311E-71C0-9DF1-657C6B8AEA20}" dt="2020-11-30T14:52:22.855" v="24" actId="14100"/>
          <ac:picMkLst>
            <pc:docMk/>
            <pc:sldMk cId="1406942061" sldId="264"/>
            <ac:picMk id="5" creationId="{D30B44AC-0E7D-4BC4-A725-48352B0558B0}"/>
          </ac:picMkLst>
        </pc:picChg>
      </pc:sldChg>
      <pc:sldChg chg="modSp">
        <pc:chgData name="j.warbinek@gsi.de" userId="S::urn:spo:guest#j.warbinek@gsi.de::" providerId="AD" clId="Web-{3C50D1F9-311E-71C0-9DF1-657C6B8AEA20}" dt="2020-11-30T14:54:49.475" v="33" actId="1076"/>
        <pc:sldMkLst>
          <pc:docMk/>
          <pc:sldMk cId="1004481984" sldId="265"/>
        </pc:sldMkLst>
        <pc:spChg chg="mod">
          <ac:chgData name="j.warbinek@gsi.de" userId="S::urn:spo:guest#j.warbinek@gsi.de::" providerId="AD" clId="Web-{3C50D1F9-311E-71C0-9DF1-657C6B8AEA20}" dt="2020-11-30T14:54:49.475" v="33" actId="1076"/>
          <ac:spMkLst>
            <pc:docMk/>
            <pc:sldMk cId="1004481984" sldId="265"/>
            <ac:spMk id="8" creationId="{00000000-0000-0000-0000-000000000000}"/>
          </ac:spMkLst>
        </pc:spChg>
        <pc:spChg chg="mod">
          <ac:chgData name="j.warbinek@gsi.de" userId="S::urn:spo:guest#j.warbinek@gsi.de::" providerId="AD" clId="Web-{3C50D1F9-311E-71C0-9DF1-657C6B8AEA20}" dt="2020-11-30T14:54:49.412" v="31" actId="1076"/>
          <ac:spMkLst>
            <pc:docMk/>
            <pc:sldMk cId="1004481984" sldId="265"/>
            <ac:spMk id="10" creationId="{00000000-0000-0000-0000-000000000000}"/>
          </ac:spMkLst>
        </pc:spChg>
        <pc:spChg chg="mod">
          <ac:chgData name="j.warbinek@gsi.de" userId="S::urn:spo:guest#j.warbinek@gsi.de::" providerId="AD" clId="Web-{3C50D1F9-311E-71C0-9DF1-657C6B8AEA20}" dt="2020-11-30T14:54:49.444" v="32" actId="1076"/>
          <ac:spMkLst>
            <pc:docMk/>
            <pc:sldMk cId="1004481984" sldId="265"/>
            <ac:spMk id="14" creationId="{00000000-0000-0000-0000-000000000000}"/>
          </ac:spMkLst>
        </pc:spChg>
      </pc:sldChg>
      <pc:sldChg chg="modSp add del replId">
        <pc:chgData name="j.warbinek@gsi.de" userId="S::urn:spo:guest#j.warbinek@gsi.de::" providerId="AD" clId="Web-{3C50D1F9-311E-71C0-9DF1-657C6B8AEA20}" dt="2020-11-30T14:47:19.724" v="3"/>
        <pc:sldMkLst>
          <pc:docMk/>
          <pc:sldMk cId="1286823211" sldId="265"/>
        </pc:sldMkLst>
        <pc:picChg chg="mod">
          <ac:chgData name="j.warbinek@gsi.de" userId="S::urn:spo:guest#j.warbinek@gsi.de::" providerId="AD" clId="Web-{3C50D1F9-311E-71C0-9DF1-657C6B8AEA20}" dt="2020-11-30T14:47:18.458" v="2" actId="1076"/>
          <ac:picMkLst>
            <pc:docMk/>
            <pc:sldMk cId="1286823211" sldId="265"/>
            <ac:picMk id="4" creationId="{5258E059-4C8E-4B50-BE80-616EB5D5ED68}"/>
          </ac:picMkLst>
        </pc:picChg>
      </pc:sldChg>
    </pc:docChg>
  </pc:docChgLst>
  <pc:docChgLst>
    <pc:chgData name="vaila.leask@kuleuven.be" userId="S::urn:spo:guest#vaila.leask@kuleuven.be::" providerId="AD" clId="Web-{7A01F8C3-E76A-3D82-13F3-DEA5EAA02195}"/>
    <pc:docChg chg="modSld">
      <pc:chgData name="vaila.leask@kuleuven.be" userId="S::urn:spo:guest#vaila.leask@kuleuven.be::" providerId="AD" clId="Web-{7A01F8C3-E76A-3D82-13F3-DEA5EAA02195}" dt="2020-12-06T12:53:39.487" v="19" actId="1076"/>
      <pc:docMkLst>
        <pc:docMk/>
      </pc:docMkLst>
      <pc:sldChg chg="addSp delSp modSp">
        <pc:chgData name="vaila.leask@kuleuven.be" userId="S::urn:spo:guest#vaila.leask@kuleuven.be::" providerId="AD" clId="Web-{7A01F8C3-E76A-3D82-13F3-DEA5EAA02195}" dt="2020-12-06T12:53:39.487" v="19" actId="1076"/>
        <pc:sldMkLst>
          <pc:docMk/>
          <pc:sldMk cId="371030075" sldId="267"/>
        </pc:sldMkLst>
        <pc:picChg chg="add mod">
          <ac:chgData name="vaila.leask@kuleuven.be" userId="S::urn:spo:guest#vaila.leask@kuleuven.be::" providerId="AD" clId="Web-{7A01F8C3-E76A-3D82-13F3-DEA5EAA02195}" dt="2020-12-06T12:51:43.079" v="7" actId="1076"/>
          <ac:picMkLst>
            <pc:docMk/>
            <pc:sldMk cId="371030075" sldId="267"/>
            <ac:picMk id="6" creationId="{D0C48072-0969-4EA1-941E-525530EDE140}"/>
          </ac:picMkLst>
        </pc:picChg>
        <pc:picChg chg="add mod">
          <ac:chgData name="vaila.leask@kuleuven.be" userId="S::urn:spo:guest#vaila.leask@kuleuven.be::" providerId="AD" clId="Web-{7A01F8C3-E76A-3D82-13F3-DEA5EAA02195}" dt="2020-12-06T12:53:39.487" v="19" actId="1076"/>
          <ac:picMkLst>
            <pc:docMk/>
            <pc:sldMk cId="371030075" sldId="267"/>
            <ac:picMk id="15" creationId="{82124B41-F25E-476F-889F-EBE2F16D0C0E}"/>
          </ac:picMkLst>
        </pc:picChg>
        <pc:picChg chg="del">
          <ac:chgData name="vaila.leask@kuleuven.be" userId="S::urn:spo:guest#vaila.leask@kuleuven.be::" providerId="AD" clId="Web-{7A01F8C3-E76A-3D82-13F3-DEA5EAA02195}" dt="2020-12-06T12:53:17.408" v="15"/>
          <ac:picMkLst>
            <pc:docMk/>
            <pc:sldMk cId="371030075" sldId="267"/>
            <ac:picMk id="16" creationId="{281DB6E1-B0C3-4BD1-8D4D-3F716097ED80}"/>
          </ac:picMkLst>
        </pc:picChg>
      </pc:sldChg>
    </pc:docChg>
  </pc:docChgLst>
  <pc:docChgLst>
    <pc:chgData name="vaila.leask@kuleuven.be" userId="S::urn:spo:guest#vaila.leask@kuleuven.be::" providerId="AD" clId="Web-{922A8932-2A93-4E32-7AF7-8C0DD0C64710}"/>
    <pc:docChg chg="modSld">
      <pc:chgData name="vaila.leask@kuleuven.be" userId="S::urn:spo:guest#vaila.leask@kuleuven.be::" providerId="AD" clId="Web-{922A8932-2A93-4E32-7AF7-8C0DD0C64710}" dt="2020-12-05T10:20:30.499" v="0" actId="1076"/>
      <pc:docMkLst>
        <pc:docMk/>
      </pc:docMkLst>
      <pc:sldChg chg="modSp">
        <pc:chgData name="vaila.leask@kuleuven.be" userId="S::urn:spo:guest#vaila.leask@kuleuven.be::" providerId="AD" clId="Web-{922A8932-2A93-4E32-7AF7-8C0DD0C64710}" dt="2020-12-05T10:20:30.499" v="0" actId="1076"/>
        <pc:sldMkLst>
          <pc:docMk/>
          <pc:sldMk cId="371030075" sldId="267"/>
        </pc:sldMkLst>
        <pc:picChg chg="mod">
          <ac:chgData name="vaila.leask@kuleuven.be" userId="S::urn:spo:guest#vaila.leask@kuleuven.be::" providerId="AD" clId="Web-{922A8932-2A93-4E32-7AF7-8C0DD0C64710}" dt="2020-12-05T10:20:30.499" v="0" actId="1076"/>
          <ac:picMkLst>
            <pc:docMk/>
            <pc:sldMk cId="371030075" sldId="267"/>
            <ac:picMk id="6" creationId="{84E60DB0-08E8-4DFC-9DBF-61948BA6C9ED}"/>
          </ac:picMkLst>
        </pc:picChg>
      </pc:sldChg>
    </pc:docChg>
  </pc:docChgLst>
  <pc:docChgLst>
    <pc:chgData name="Raggio, Andrea" userId="S::araggio@jyu.fi::e680817c-694b-478a-a47a-ea6c718567c0" providerId="AD" clId="Web-{B1937044-72ED-FADA-51A8-D41A5B9331B4}"/>
    <pc:docChg chg="modSld">
      <pc:chgData name="Raggio, Andrea" userId="S::araggio@jyu.fi::e680817c-694b-478a-a47a-ea6c718567c0" providerId="AD" clId="Web-{B1937044-72ED-FADA-51A8-D41A5B9331B4}" dt="2020-12-05T09:59:32.071" v="6" actId="20577"/>
      <pc:docMkLst>
        <pc:docMk/>
      </pc:docMkLst>
      <pc:sldChg chg="modSp">
        <pc:chgData name="Raggio, Andrea" userId="S::araggio@jyu.fi::e680817c-694b-478a-a47a-ea6c718567c0" providerId="AD" clId="Web-{B1937044-72ED-FADA-51A8-D41A5B9331B4}" dt="2020-12-05T09:59:27.056" v="4" actId="20577"/>
        <pc:sldMkLst>
          <pc:docMk/>
          <pc:sldMk cId="371030075" sldId="267"/>
        </pc:sldMkLst>
        <pc:spChg chg="mod">
          <ac:chgData name="Raggio, Andrea" userId="S::araggio@jyu.fi::e680817c-694b-478a-a47a-ea6c718567c0" providerId="AD" clId="Web-{B1937044-72ED-FADA-51A8-D41A5B9331B4}" dt="2020-12-05T09:59:27.056" v="4" actId="20577"/>
          <ac:spMkLst>
            <pc:docMk/>
            <pc:sldMk cId="371030075" sldId="267"/>
            <ac:spMk id="34" creationId="{59527C88-7CE4-4D7F-9AAA-3310FF9725D3}"/>
          </ac:spMkLst>
        </pc:spChg>
      </pc:sldChg>
    </pc:docChg>
  </pc:docChgLst>
  <pc:docChgLst>
    <pc:chgData name="Raggio, Andrea" userId="S::araggio@jyu.fi::e680817c-694b-478a-a47a-ea6c718567c0" providerId="AD" clId="Web-{C9944436-7301-15DA-B667-EC02D3DC46C0}"/>
    <pc:docChg chg="modSld">
      <pc:chgData name="Raggio, Andrea" userId="S::araggio@jyu.fi::e680817c-694b-478a-a47a-ea6c718567c0" providerId="AD" clId="Web-{C9944436-7301-15DA-B667-EC02D3DC46C0}" dt="2020-12-05T10:58:35.004" v="5" actId="20577"/>
      <pc:docMkLst>
        <pc:docMk/>
      </pc:docMkLst>
      <pc:sldChg chg="modSp">
        <pc:chgData name="Raggio, Andrea" userId="S::araggio@jyu.fi::e680817c-694b-478a-a47a-ea6c718567c0" providerId="AD" clId="Web-{C9944436-7301-15DA-B667-EC02D3DC46C0}" dt="2020-12-05T10:58:34.363" v="3" actId="20577"/>
        <pc:sldMkLst>
          <pc:docMk/>
          <pc:sldMk cId="371030075" sldId="267"/>
        </pc:sldMkLst>
        <pc:spChg chg="mod">
          <ac:chgData name="Raggio, Andrea" userId="S::araggio@jyu.fi::e680817c-694b-478a-a47a-ea6c718567c0" providerId="AD" clId="Web-{C9944436-7301-15DA-B667-EC02D3DC46C0}" dt="2020-12-05T10:54:00.218" v="1"/>
          <ac:spMkLst>
            <pc:docMk/>
            <pc:sldMk cId="371030075" sldId="267"/>
            <ac:spMk id="29" creationId="{00000000-0000-0000-0000-000000000000}"/>
          </ac:spMkLst>
        </pc:spChg>
        <pc:spChg chg="mod">
          <ac:chgData name="Raggio, Andrea" userId="S::araggio@jyu.fi::e680817c-694b-478a-a47a-ea6c718567c0" providerId="AD" clId="Web-{C9944436-7301-15DA-B667-EC02D3DC46C0}" dt="2020-12-05T10:58:34.363" v="3" actId="20577"/>
          <ac:spMkLst>
            <pc:docMk/>
            <pc:sldMk cId="371030075" sldId="267"/>
            <ac:spMk id="34" creationId="{59527C88-7CE4-4D7F-9AAA-3310FF9725D3}"/>
          </ac:spMkLst>
        </pc:spChg>
        <pc:spChg chg="mod">
          <ac:chgData name="Raggio, Andrea" userId="S::araggio@jyu.fi::e680817c-694b-478a-a47a-ea6c718567c0" providerId="AD" clId="Web-{C9944436-7301-15DA-B667-EC02D3DC46C0}" dt="2020-12-05T10:54:07.531" v="2" actId="1076"/>
          <ac:spMkLst>
            <pc:docMk/>
            <pc:sldMk cId="371030075" sldId="267"/>
            <ac:spMk id="44" creationId="{DF48474B-3B7A-45ED-8260-B0186C65B854}"/>
          </ac:spMkLst>
        </pc:spChg>
      </pc:sldChg>
    </pc:docChg>
  </pc:docChgLst>
  <pc:docChgLst>
    <pc:chgData name="vaila.leask@kuleuven.be" userId="S::urn:spo:guest#vaila.leask@kuleuven.be::" providerId="AD" clId="Web-{553C91ED-5087-69B1-80E6-4C9283211653}"/>
    <pc:docChg chg="addSld modSld">
      <pc:chgData name="vaila.leask@kuleuven.be" userId="S::urn:spo:guest#vaila.leask@kuleuven.be::" providerId="AD" clId="Web-{553C91ED-5087-69B1-80E6-4C9283211653}" dt="2020-11-30T15:33:21.100" v="138" actId="1076"/>
      <pc:docMkLst>
        <pc:docMk/>
      </pc:docMkLst>
      <pc:sldChg chg="addSp delSp modSp">
        <pc:chgData name="vaila.leask@kuleuven.be" userId="S::urn:spo:guest#vaila.leask@kuleuven.be::" providerId="AD" clId="Web-{553C91ED-5087-69B1-80E6-4C9283211653}" dt="2020-11-30T14:50:29.686" v="44" actId="1076"/>
        <pc:sldMkLst>
          <pc:docMk/>
          <pc:sldMk cId="1406942061" sldId="264"/>
        </pc:sldMkLst>
        <pc:picChg chg="add del mod">
          <ac:chgData name="vaila.leask@kuleuven.be" userId="S::urn:spo:guest#vaila.leask@kuleuven.be::" providerId="AD" clId="Web-{553C91ED-5087-69B1-80E6-4C9283211653}" dt="2020-11-30T14:50:29.686" v="44" actId="1076"/>
          <ac:picMkLst>
            <pc:docMk/>
            <pc:sldMk cId="1406942061" sldId="264"/>
            <ac:picMk id="3" creationId="{00000000-0000-0000-0000-000000000000}"/>
          </ac:picMkLst>
        </pc:picChg>
        <pc:picChg chg="add del mod ord modCrop">
          <ac:chgData name="vaila.leask@kuleuven.be" userId="S::urn:spo:guest#vaila.leask@kuleuven.be::" providerId="AD" clId="Web-{553C91ED-5087-69B1-80E6-4C9283211653}" dt="2020-11-30T14:48:36.996" v="42"/>
          <ac:picMkLst>
            <pc:docMk/>
            <pc:sldMk cId="1406942061" sldId="264"/>
            <ac:picMk id="4" creationId="{5258E059-4C8E-4B50-BE80-616EB5D5ED68}"/>
          </ac:picMkLst>
        </pc:picChg>
      </pc:sldChg>
      <pc:sldChg chg="addSp delSp modSp add replId">
        <pc:chgData name="vaila.leask@kuleuven.be" userId="S::urn:spo:guest#vaila.leask@kuleuven.be::" providerId="AD" clId="Web-{553C91ED-5087-69B1-80E6-4C9283211653}" dt="2020-11-30T15:33:21.100" v="138" actId="1076"/>
        <pc:sldMkLst>
          <pc:docMk/>
          <pc:sldMk cId="1004481984" sldId="265"/>
        </pc:sldMkLst>
        <pc:spChg chg="add mod">
          <ac:chgData name="vaila.leask@kuleuven.be" userId="S::urn:spo:guest#vaila.leask@kuleuven.be::" providerId="AD" clId="Web-{553C91ED-5087-69B1-80E6-4C9283211653}" dt="2020-11-30T15:19:24.425" v="76"/>
          <ac:spMkLst>
            <pc:docMk/>
            <pc:sldMk cId="1004481984" sldId="265"/>
            <ac:spMk id="3" creationId="{61B2CF68-A26F-4F3C-8C69-64C639252850}"/>
          </ac:spMkLst>
        </pc:spChg>
        <pc:spChg chg="ord">
          <ac:chgData name="vaila.leask@kuleuven.be" userId="S::urn:spo:guest#vaila.leask@kuleuven.be::" providerId="AD" clId="Web-{553C91ED-5087-69B1-80E6-4C9283211653}" dt="2020-11-30T15:27:09.779" v="107"/>
          <ac:spMkLst>
            <pc:docMk/>
            <pc:sldMk cId="1004481984" sldId="265"/>
            <ac:spMk id="5" creationId="{F7D0D6E9-DD73-41B5-9869-EB58661844E9}"/>
          </ac:spMkLst>
        </pc:spChg>
        <pc:spChg chg="mod">
          <ac:chgData name="vaila.leask@kuleuven.be" userId="S::urn:spo:guest#vaila.leask@kuleuven.be::" providerId="AD" clId="Web-{553C91ED-5087-69B1-80E6-4C9283211653}" dt="2020-11-30T15:19:13.503" v="75"/>
          <ac:spMkLst>
            <pc:docMk/>
            <pc:sldMk cId="1004481984" sldId="265"/>
            <ac:spMk id="8" creationId="{00000000-0000-0000-0000-000000000000}"/>
          </ac:spMkLst>
        </pc:spChg>
        <pc:spChg chg="mod">
          <ac:chgData name="vaila.leask@kuleuven.be" userId="S::urn:spo:guest#vaila.leask@kuleuven.be::" providerId="AD" clId="Web-{553C91ED-5087-69B1-80E6-4C9283211653}" dt="2020-11-30T15:19:12.315" v="74" actId="1076"/>
          <ac:spMkLst>
            <pc:docMk/>
            <pc:sldMk cId="1004481984" sldId="265"/>
            <ac:spMk id="14" creationId="{00000000-0000-0000-0000-000000000000}"/>
          </ac:spMkLst>
        </pc:spChg>
        <pc:spChg chg="mod">
          <ac:chgData name="vaila.leask@kuleuven.be" userId="S::urn:spo:guest#vaila.leask@kuleuven.be::" providerId="AD" clId="Web-{553C91ED-5087-69B1-80E6-4C9283211653}" dt="2020-11-30T15:33:21.100" v="138" actId="1076"/>
          <ac:spMkLst>
            <pc:docMk/>
            <pc:sldMk cId="1004481984" sldId="265"/>
            <ac:spMk id="20" creationId="{C7682D86-0192-4A81-AB7D-B04397B2AD36}"/>
          </ac:spMkLst>
        </pc:spChg>
        <pc:spChg chg="add mod ord">
          <ac:chgData name="vaila.leask@kuleuven.be" userId="S::urn:spo:guest#vaila.leask@kuleuven.be::" providerId="AD" clId="Web-{553C91ED-5087-69B1-80E6-4C9283211653}" dt="2020-11-30T15:33:01.630" v="136"/>
          <ac:spMkLst>
            <pc:docMk/>
            <pc:sldMk cId="1004481984" sldId="265"/>
            <ac:spMk id="22" creationId="{0DAC031E-B29F-45A8-BACE-DE604541250D}"/>
          </ac:spMkLst>
        </pc:spChg>
        <pc:picChg chg="del">
          <ac:chgData name="vaila.leask@kuleuven.be" userId="S::urn:spo:guest#vaila.leask@kuleuven.be::" providerId="AD" clId="Web-{553C91ED-5087-69B1-80E6-4C9283211653}" dt="2020-11-30T14:52:39.407" v="60"/>
          <ac:picMkLst>
            <pc:docMk/>
            <pc:sldMk cId="1004481984" sldId="265"/>
            <ac:picMk id="3" creationId="{00000000-0000-0000-0000-000000000000}"/>
          </ac:picMkLst>
        </pc:picChg>
        <pc:picChg chg="add mod ord modCrop">
          <ac:chgData name="vaila.leask@kuleuven.be" userId="S::urn:spo:guest#vaila.leask@kuleuven.be::" providerId="AD" clId="Web-{553C91ED-5087-69B1-80E6-4C9283211653}" dt="2020-11-30T14:52:50.142" v="63"/>
          <ac:picMkLst>
            <pc:docMk/>
            <pc:sldMk cId="1004481984" sldId="265"/>
            <ac:picMk id="4" creationId="{E264AE7D-19F5-465A-9A96-AA24215BE6C8}"/>
          </ac:picMkLst>
        </pc:picChg>
      </pc:sldChg>
    </pc:docChg>
  </pc:docChgLst>
  <pc:docChgLst>
    <pc:chgData name="vaila.leask@kuleuven.be" userId="S::urn:spo:guest#vaila.leask@kuleuven.be::" providerId="AD" clId="Web-{A529C17F-D611-F4A8-82F2-5200AA9A26DF}"/>
    <pc:docChg chg="modSld">
      <pc:chgData name="vaila.leask@kuleuven.be" userId="S::urn:spo:guest#vaila.leask@kuleuven.be::" providerId="AD" clId="Web-{A529C17F-D611-F4A8-82F2-5200AA9A26DF}" dt="2020-12-05T10:48:13.432" v="152" actId="1076"/>
      <pc:docMkLst>
        <pc:docMk/>
      </pc:docMkLst>
      <pc:sldChg chg="addSp delSp modSp">
        <pc:chgData name="vaila.leask@kuleuven.be" userId="S::urn:spo:guest#vaila.leask@kuleuven.be::" providerId="AD" clId="Web-{A529C17F-D611-F4A8-82F2-5200AA9A26DF}" dt="2020-12-05T10:48:13.432" v="152" actId="1076"/>
        <pc:sldMkLst>
          <pc:docMk/>
          <pc:sldMk cId="371030075" sldId="267"/>
        </pc:sldMkLst>
        <pc:spChg chg="add mod">
          <ac:chgData name="vaila.leask@kuleuven.be" userId="S::urn:spo:guest#vaila.leask@kuleuven.be::" providerId="AD" clId="Web-{A529C17F-D611-F4A8-82F2-5200AA9A26DF}" dt="2020-12-05T10:48:13.432" v="152" actId="1076"/>
          <ac:spMkLst>
            <pc:docMk/>
            <pc:sldMk cId="371030075" sldId="267"/>
            <ac:spMk id="7" creationId="{0F3359D4-C12C-4341-9DBC-260858782899}"/>
          </ac:spMkLst>
        </pc:spChg>
        <pc:spChg chg="add del mod">
          <ac:chgData name="vaila.leask@kuleuven.be" userId="S::urn:spo:guest#vaila.leask@kuleuven.be::" providerId="AD" clId="Web-{A529C17F-D611-F4A8-82F2-5200AA9A26DF}" dt="2020-12-05T10:42:55.879" v="18"/>
          <ac:spMkLst>
            <pc:docMk/>
            <pc:sldMk cId="371030075" sldId="267"/>
            <ac:spMk id="9" creationId="{F57E86AD-632F-4791-B6F8-A564CB0ADEC7}"/>
          </ac:spMkLst>
        </pc:spChg>
        <pc:spChg chg="add del">
          <ac:chgData name="vaila.leask@kuleuven.be" userId="S::urn:spo:guest#vaila.leask@kuleuven.be::" providerId="AD" clId="Web-{A529C17F-D611-F4A8-82F2-5200AA9A26DF}" dt="2020-12-05T10:42:50.832" v="14"/>
          <ac:spMkLst>
            <pc:docMk/>
            <pc:sldMk cId="371030075" sldId="267"/>
            <ac:spMk id="13" creationId="{5CFBE585-F7AB-40AE-A9B8-91FCC2D240F8}"/>
          </ac:spMkLst>
        </pc:spChg>
        <pc:spChg chg="add del">
          <ac:chgData name="vaila.leask@kuleuven.be" userId="S::urn:spo:guest#vaila.leask@kuleuven.be::" providerId="AD" clId="Web-{A529C17F-D611-F4A8-82F2-5200AA9A26DF}" dt="2020-12-05T10:42:47.175" v="12"/>
          <ac:spMkLst>
            <pc:docMk/>
            <pc:sldMk cId="371030075" sldId="267"/>
            <ac:spMk id="15" creationId="{77B5A1E4-CD48-4CB6-9322-66495CD71D3F}"/>
          </ac:spMkLst>
        </pc:spChg>
        <pc:spChg chg="add del mod">
          <ac:chgData name="vaila.leask@kuleuven.be" userId="S::urn:spo:guest#vaila.leask@kuleuven.be::" providerId="AD" clId="Web-{A529C17F-D611-F4A8-82F2-5200AA9A26DF}" dt="2020-12-05T10:42:49.253" v="13"/>
          <ac:spMkLst>
            <pc:docMk/>
            <pc:sldMk cId="371030075" sldId="267"/>
            <ac:spMk id="17" creationId="{F47E892D-DA8C-43EF-A43F-E78F8AE0DB7B}"/>
          </ac:spMkLst>
        </pc:spChg>
        <pc:spChg chg="mod">
          <ac:chgData name="vaila.leask@kuleuven.be" userId="S::urn:spo:guest#vaila.leask@kuleuven.be::" providerId="AD" clId="Web-{A529C17F-D611-F4A8-82F2-5200AA9A26DF}" dt="2020-12-05T10:47:31.791" v="90" actId="14100"/>
          <ac:spMkLst>
            <pc:docMk/>
            <pc:sldMk cId="371030075" sldId="267"/>
            <ac:spMk id="22" creationId="{0DAC031E-B29F-45A8-BACE-DE604541250D}"/>
          </ac:spMkLst>
        </pc:spChg>
        <pc:spChg chg="mod">
          <ac:chgData name="vaila.leask@kuleuven.be" userId="S::urn:spo:guest#vaila.leask@kuleuven.be::" providerId="AD" clId="Web-{A529C17F-D611-F4A8-82F2-5200AA9A26DF}" dt="2020-12-05T10:38:31.795" v="1" actId="1076"/>
          <ac:spMkLst>
            <pc:docMk/>
            <pc:sldMk cId="371030075" sldId="267"/>
            <ac:spMk id="28" creationId="{A7CA59DC-258A-4713-B9AA-87F35264687A}"/>
          </ac:spMkLst>
        </pc:spChg>
        <pc:grpChg chg="mod">
          <ac:chgData name="vaila.leask@kuleuven.be" userId="S::urn:spo:guest#vaila.leask@kuleuven.be::" providerId="AD" clId="Web-{A529C17F-D611-F4A8-82F2-5200AA9A26DF}" dt="2020-12-05T10:38:40.795" v="3" actId="1076"/>
          <ac:grpSpMkLst>
            <pc:docMk/>
            <pc:sldMk cId="371030075" sldId="267"/>
            <ac:grpSpMk id="3" creationId="{5F069396-EBB1-41AD-A833-6F4CADEB92CF}"/>
          </ac:grpSpMkLst>
        </pc:grpChg>
      </pc:sldChg>
    </pc:docChg>
  </pc:docChgLst>
  <pc:docChgLst>
    <pc:chgData name="jessica.warbinek@t-online.de" userId="S::urn:spo:guest#jessica.warbinek@t-online.de::" providerId="AD" clId="Web-{524C2CF9-5279-7FE6-7650-DF40F27DD26F}"/>
    <pc:docChg chg="modSld">
      <pc:chgData name="jessica.warbinek@t-online.de" userId="S::urn:spo:guest#jessica.warbinek@t-online.de::" providerId="AD" clId="Web-{524C2CF9-5279-7FE6-7650-DF40F27DD26F}" dt="2020-12-05T10:46:15.145" v="6" actId="1076"/>
      <pc:docMkLst>
        <pc:docMk/>
      </pc:docMkLst>
      <pc:sldChg chg="addSp delSp modSp">
        <pc:chgData name="jessica.warbinek@t-online.de" userId="S::urn:spo:guest#jessica.warbinek@t-online.de::" providerId="AD" clId="Web-{524C2CF9-5279-7FE6-7650-DF40F27DD26F}" dt="2020-12-05T10:46:15.145" v="6" actId="1076"/>
        <pc:sldMkLst>
          <pc:docMk/>
          <pc:sldMk cId="371030075" sldId="267"/>
        </pc:sldMkLst>
        <pc:spChg chg="mod">
          <ac:chgData name="jessica.warbinek@t-online.de" userId="S::urn:spo:guest#jessica.warbinek@t-online.de::" providerId="AD" clId="Web-{524C2CF9-5279-7FE6-7650-DF40F27DD26F}" dt="2020-12-05T10:46:15.145" v="6" actId="1076"/>
          <ac:spMkLst>
            <pc:docMk/>
            <pc:sldMk cId="371030075" sldId="267"/>
            <ac:spMk id="7" creationId="{0F3359D4-C12C-4341-9DBC-260858782899}"/>
          </ac:spMkLst>
        </pc:spChg>
        <pc:picChg chg="add del mod">
          <ac:chgData name="jessica.warbinek@t-online.de" userId="S::urn:spo:guest#jessica.warbinek@t-online.de::" providerId="AD" clId="Web-{524C2CF9-5279-7FE6-7650-DF40F27DD26F}" dt="2020-12-05T10:04:00.239" v="5"/>
          <ac:picMkLst>
            <pc:docMk/>
            <pc:sldMk cId="371030075" sldId="267"/>
            <ac:picMk id="7" creationId="{CAEAAB4E-6BBE-4840-9344-90A78483D86D}"/>
          </ac:picMkLst>
        </pc:picChg>
      </pc:sldChg>
    </pc:docChg>
  </pc:docChgLst>
  <pc:docChgLst>
    <pc:chgData name="Raggio, Andrea" userId="S::araggio@jyu.fi::e680817c-694b-478a-a47a-ea6c718567c0" providerId="AD" clId="Web-{0F91FF6E-2602-2D0B-90A8-3BDE4095A56C}"/>
    <pc:docChg chg="modSld">
      <pc:chgData name="Raggio, Andrea" userId="S::araggio@jyu.fi::e680817c-694b-478a-a47a-ea6c718567c0" providerId="AD" clId="Web-{0F91FF6E-2602-2D0B-90A8-3BDE4095A56C}" dt="2020-11-30T16:40:24.093" v="1"/>
      <pc:docMkLst>
        <pc:docMk/>
      </pc:docMkLst>
      <pc:sldChg chg="delSp modSp">
        <pc:chgData name="Raggio, Andrea" userId="S::araggio@jyu.fi::e680817c-694b-478a-a47a-ea6c718567c0" providerId="AD" clId="Web-{0F91FF6E-2602-2D0B-90A8-3BDE4095A56C}" dt="2020-11-30T16:40:24.093" v="1"/>
        <pc:sldMkLst>
          <pc:docMk/>
          <pc:sldMk cId="1004481984" sldId="265"/>
        </pc:sldMkLst>
        <pc:spChg chg="del mod">
          <ac:chgData name="Raggio, Andrea" userId="S::araggio@jyu.fi::e680817c-694b-478a-a47a-ea6c718567c0" providerId="AD" clId="Web-{0F91FF6E-2602-2D0B-90A8-3BDE4095A56C}" dt="2020-11-30T16:40:24.093" v="1"/>
          <ac:spMkLst>
            <pc:docMk/>
            <pc:sldMk cId="1004481984" sldId="265"/>
            <ac:spMk id="44" creationId="{7B03ABC6-16EA-4AD0-A604-ABE87D1A3DD7}"/>
          </ac:spMkLst>
        </pc:spChg>
      </pc:sldChg>
    </pc:docChg>
  </pc:docChgLst>
  <pc:docChgLst>
    <pc:chgData name="Raggio, Andrea" userId="S::araggio@jyu.fi::e680817c-694b-478a-a47a-ea6c718567c0" providerId="AD" clId="Web-{4ABA153E-C783-4AAC-58E9-6BD9AFA2C540}"/>
    <pc:docChg chg="delSld modSld">
      <pc:chgData name="Raggio, Andrea" userId="S::araggio@jyu.fi::e680817c-694b-478a-a47a-ea6c718567c0" providerId="AD" clId="Web-{4ABA153E-C783-4AAC-58E9-6BD9AFA2C540}" dt="2020-12-06T14:33:46.775" v="15"/>
      <pc:docMkLst>
        <pc:docMk/>
      </pc:docMkLst>
      <pc:sldChg chg="modSp del">
        <pc:chgData name="Raggio, Andrea" userId="S::araggio@jyu.fi::e680817c-694b-478a-a47a-ea6c718567c0" providerId="AD" clId="Web-{4ABA153E-C783-4AAC-58E9-6BD9AFA2C540}" dt="2020-12-06T14:33:46.775" v="15"/>
        <pc:sldMkLst>
          <pc:docMk/>
          <pc:sldMk cId="371030075" sldId="267"/>
        </pc:sldMkLst>
        <pc:spChg chg="mod">
          <ac:chgData name="Raggio, Andrea" userId="S::araggio@jyu.fi::e680817c-694b-478a-a47a-ea6c718567c0" providerId="AD" clId="Web-{4ABA153E-C783-4AAC-58E9-6BD9AFA2C540}" dt="2020-12-06T13:34:50.245" v="4" actId="20577"/>
          <ac:spMkLst>
            <pc:docMk/>
            <pc:sldMk cId="371030075" sldId="267"/>
            <ac:spMk id="99" creationId="{CD9F0DED-0C1C-4B2B-A14A-7C7DF2DCF9EB}"/>
          </ac:spMkLst>
        </pc:spChg>
      </pc:sldChg>
      <pc:sldChg chg="addSp modSp">
        <pc:chgData name="Raggio, Andrea" userId="S::araggio@jyu.fi::e680817c-694b-478a-a47a-ea6c718567c0" providerId="AD" clId="Web-{4ABA153E-C783-4AAC-58E9-6BD9AFA2C540}" dt="2020-12-06T14:32:57.509" v="14" actId="1076"/>
        <pc:sldMkLst>
          <pc:docMk/>
          <pc:sldMk cId="2451272322" sldId="268"/>
        </pc:sldMkLst>
        <pc:picChg chg="add mod">
          <ac:chgData name="Raggio, Andrea" userId="S::araggio@jyu.fi::e680817c-694b-478a-a47a-ea6c718567c0" providerId="AD" clId="Web-{4ABA153E-C783-4AAC-58E9-6BD9AFA2C540}" dt="2020-12-06T14:32:42.024" v="12" actId="1076"/>
          <ac:picMkLst>
            <pc:docMk/>
            <pc:sldMk cId="2451272322" sldId="268"/>
            <ac:picMk id="5" creationId="{56C4FFBD-F9F2-485D-A22A-65683E186C5F}"/>
          </ac:picMkLst>
        </pc:picChg>
        <pc:picChg chg="mod">
          <ac:chgData name="Raggio, Andrea" userId="S::araggio@jyu.fi::e680817c-694b-478a-a47a-ea6c718567c0" providerId="AD" clId="Web-{4ABA153E-C783-4AAC-58E9-6BD9AFA2C540}" dt="2020-12-06T14:32:28.384" v="9" actId="1076"/>
          <ac:picMkLst>
            <pc:docMk/>
            <pc:sldMk cId="2451272322" sldId="268"/>
            <ac:picMk id="6" creationId="{D0C48072-0969-4EA1-941E-525530EDE140}"/>
          </ac:picMkLst>
        </pc:picChg>
        <pc:picChg chg="mod">
          <ac:chgData name="Raggio, Andrea" userId="S::araggio@jyu.fi::e680817c-694b-478a-a47a-ea6c718567c0" providerId="AD" clId="Web-{4ABA153E-C783-4AAC-58E9-6BD9AFA2C540}" dt="2020-12-06T14:32:57.462" v="13" actId="1076"/>
          <ac:picMkLst>
            <pc:docMk/>
            <pc:sldMk cId="2451272322" sldId="268"/>
            <ac:picMk id="13" creationId="{BEE20479-42DD-4E84-BBB6-BC243AB40BC4}"/>
          </ac:picMkLst>
        </pc:picChg>
        <pc:picChg chg="mod">
          <ac:chgData name="Raggio, Andrea" userId="S::araggio@jyu.fi::e680817c-694b-478a-a47a-ea6c718567c0" providerId="AD" clId="Web-{4ABA153E-C783-4AAC-58E9-6BD9AFA2C540}" dt="2020-12-06T14:32:57.509" v="14" actId="1076"/>
          <ac:picMkLst>
            <pc:docMk/>
            <pc:sldMk cId="2451272322" sldId="268"/>
            <ac:picMk id="17" creationId="{DA700A00-3425-4985-9BD4-BA103D133694}"/>
          </ac:picMkLst>
        </pc:picChg>
      </pc:sldChg>
    </pc:docChg>
  </pc:docChgLst>
  <pc:docChgLst>
    <pc:chgData name="lreed@uni-mainz.de" userId="S::urn:spo:guest#lreed@uni-mainz.de::" providerId="AD" clId="Web-{478494B1-5C10-1971-93B4-19297C9B3924}"/>
    <pc:docChg chg="modSld">
      <pc:chgData name="lreed@uni-mainz.de" userId="S::urn:spo:guest#lreed@uni-mainz.de::" providerId="AD" clId="Web-{478494B1-5C10-1971-93B4-19297C9B3924}" dt="2020-12-05T14:10:21.242" v="502" actId="1076"/>
      <pc:docMkLst>
        <pc:docMk/>
      </pc:docMkLst>
      <pc:sldChg chg="addSp delSp modSp">
        <pc:chgData name="lreed@uni-mainz.de" userId="S::urn:spo:guest#lreed@uni-mainz.de::" providerId="AD" clId="Web-{478494B1-5C10-1971-93B4-19297C9B3924}" dt="2020-12-05T14:10:21.242" v="502" actId="1076"/>
        <pc:sldMkLst>
          <pc:docMk/>
          <pc:sldMk cId="371030075" sldId="267"/>
        </pc:sldMkLst>
        <pc:spChg chg="mod">
          <ac:chgData name="lreed@uni-mainz.de" userId="S::urn:spo:guest#lreed@uni-mainz.de::" providerId="AD" clId="Web-{478494B1-5C10-1971-93B4-19297C9B3924}" dt="2020-12-05T13:49:14.668" v="115"/>
          <ac:spMkLst>
            <pc:docMk/>
            <pc:sldMk cId="371030075" sldId="267"/>
            <ac:spMk id="7" creationId="{0F3359D4-C12C-4341-9DBC-260858782899}"/>
          </ac:spMkLst>
        </pc:spChg>
        <pc:spChg chg="mod">
          <ac:chgData name="lreed@uni-mainz.de" userId="S::urn:spo:guest#lreed@uni-mainz.de::" providerId="AD" clId="Web-{478494B1-5C10-1971-93B4-19297C9B3924}" dt="2020-12-05T14:08:32.552" v="495" actId="1076"/>
          <ac:spMkLst>
            <pc:docMk/>
            <pc:sldMk cId="371030075" sldId="267"/>
            <ac:spMk id="8" creationId="{00000000-0000-0000-0000-000000000000}"/>
          </ac:spMkLst>
        </pc:spChg>
        <pc:spChg chg="mod">
          <ac:chgData name="lreed@uni-mainz.de" userId="S::urn:spo:guest#lreed@uni-mainz.de::" providerId="AD" clId="Web-{478494B1-5C10-1971-93B4-19297C9B3924}" dt="2020-12-05T13:36:35.325" v="72" actId="1076"/>
          <ac:spMkLst>
            <pc:docMk/>
            <pc:sldMk cId="371030075" sldId="267"/>
            <ac:spMk id="9" creationId="{09D4E341-59E1-4AEB-B273-3520A47FC187}"/>
          </ac:spMkLst>
        </pc:spChg>
        <pc:spChg chg="mod">
          <ac:chgData name="lreed@uni-mainz.de" userId="S::urn:spo:guest#lreed@uni-mainz.de::" providerId="AD" clId="Web-{478494B1-5C10-1971-93B4-19297C9B3924}" dt="2020-12-05T14:08:45.974" v="496" actId="14100"/>
          <ac:spMkLst>
            <pc:docMk/>
            <pc:sldMk cId="371030075" sldId="267"/>
            <ac:spMk id="22" creationId="{0DAC031E-B29F-45A8-BACE-DE604541250D}"/>
          </ac:spMkLst>
        </pc:spChg>
        <pc:spChg chg="mod">
          <ac:chgData name="lreed@uni-mainz.de" userId="S::urn:spo:guest#lreed@uni-mainz.de::" providerId="AD" clId="Web-{478494B1-5C10-1971-93B4-19297C9B3924}" dt="2020-12-05T13:56:32.037" v="157"/>
          <ac:spMkLst>
            <pc:docMk/>
            <pc:sldMk cId="371030075" sldId="267"/>
            <ac:spMk id="27" creationId="{52E23A5E-8A94-4AD6-B535-D6CE98959A68}"/>
          </ac:spMkLst>
        </pc:spChg>
        <pc:spChg chg="mod">
          <ac:chgData name="lreed@uni-mainz.de" userId="S::urn:spo:guest#lreed@uni-mainz.de::" providerId="AD" clId="Web-{478494B1-5C10-1971-93B4-19297C9B3924}" dt="2020-12-05T13:57:09.756" v="165" actId="1076"/>
          <ac:spMkLst>
            <pc:docMk/>
            <pc:sldMk cId="371030075" sldId="267"/>
            <ac:spMk id="28" creationId="{A7CA59DC-258A-4713-B9AA-87F35264687A}"/>
          </ac:spMkLst>
        </pc:spChg>
        <pc:spChg chg="mod">
          <ac:chgData name="lreed@uni-mainz.de" userId="S::urn:spo:guest#lreed@uni-mainz.de::" providerId="AD" clId="Web-{478494B1-5C10-1971-93B4-19297C9B3924}" dt="2020-12-05T13:55:45.333" v="150"/>
          <ac:spMkLst>
            <pc:docMk/>
            <pc:sldMk cId="371030075" sldId="267"/>
            <ac:spMk id="46" creationId="{3C7FB5D7-F346-4CB8-B3EC-2CBAE2C5B77F}"/>
          </ac:spMkLst>
        </pc:spChg>
        <pc:spChg chg="mod">
          <ac:chgData name="lreed@uni-mainz.de" userId="S::urn:spo:guest#lreed@uni-mainz.de::" providerId="AD" clId="Web-{478494B1-5C10-1971-93B4-19297C9B3924}" dt="2020-12-05T13:56:06.099" v="156" actId="14100"/>
          <ac:spMkLst>
            <pc:docMk/>
            <pc:sldMk cId="371030075" sldId="267"/>
            <ac:spMk id="47" creationId="{E29476E7-7B82-4831-8226-DC69920056C6}"/>
          </ac:spMkLst>
        </pc:spChg>
        <pc:spChg chg="mod">
          <ac:chgData name="lreed@uni-mainz.de" userId="S::urn:spo:guest#lreed@uni-mainz.de::" providerId="AD" clId="Web-{478494B1-5C10-1971-93B4-19297C9B3924}" dt="2020-12-05T14:02:16.934" v="476"/>
          <ac:spMkLst>
            <pc:docMk/>
            <pc:sldMk cId="371030075" sldId="267"/>
            <ac:spMk id="49" creationId="{F3F3074C-A6F3-428D-91F1-903516760CF7}"/>
          </ac:spMkLst>
        </pc:spChg>
        <pc:spChg chg="mod">
          <ac:chgData name="lreed@uni-mainz.de" userId="S::urn:spo:guest#lreed@uni-mainz.de::" providerId="AD" clId="Web-{478494B1-5C10-1971-93B4-19297C9B3924}" dt="2020-12-05T14:02:45.841" v="482" actId="1076"/>
          <ac:spMkLst>
            <pc:docMk/>
            <pc:sldMk cId="371030075" sldId="267"/>
            <ac:spMk id="50" creationId="{2A936972-BAF5-4E93-9935-D40D17F5A287}"/>
          </ac:spMkLst>
        </pc:spChg>
        <pc:spChg chg="mod">
          <ac:chgData name="lreed@uni-mainz.de" userId="S::urn:spo:guest#lreed@uni-mainz.de::" providerId="AD" clId="Web-{478494B1-5C10-1971-93B4-19297C9B3924}" dt="2020-12-05T14:03:24.654" v="483"/>
          <ac:spMkLst>
            <pc:docMk/>
            <pc:sldMk cId="371030075" sldId="267"/>
            <ac:spMk id="52" creationId="{8CD9D471-485F-49EC-B16E-2E1DA401E58C}"/>
          </ac:spMkLst>
        </pc:spChg>
        <pc:spChg chg="mod">
          <ac:chgData name="lreed@uni-mainz.de" userId="S::urn:spo:guest#lreed@uni-mainz.de::" providerId="AD" clId="Web-{478494B1-5C10-1971-93B4-19297C9B3924}" dt="2020-12-05T14:04:41.078" v="491" actId="14100"/>
          <ac:spMkLst>
            <pc:docMk/>
            <pc:sldMk cId="371030075" sldId="267"/>
            <ac:spMk id="53" creationId="{87C2529B-A560-4DB7-947C-6B1EAC58ABFE}"/>
          </ac:spMkLst>
        </pc:spChg>
        <pc:spChg chg="mod">
          <ac:chgData name="lreed@uni-mainz.de" userId="S::urn:spo:guest#lreed@uni-mainz.de::" providerId="AD" clId="Web-{478494B1-5C10-1971-93B4-19297C9B3924}" dt="2020-12-05T13:36:57.388" v="75" actId="1076"/>
          <ac:spMkLst>
            <pc:docMk/>
            <pc:sldMk cId="371030075" sldId="267"/>
            <ac:spMk id="99" creationId="{CD9F0DED-0C1C-4B2B-A14A-7C7DF2DCF9EB}"/>
          </ac:spMkLst>
        </pc:spChg>
        <pc:spChg chg="mod">
          <ac:chgData name="lreed@uni-mainz.de" userId="S::urn:spo:guest#lreed@uni-mainz.de::" providerId="AD" clId="Web-{478494B1-5C10-1971-93B4-19297C9B3924}" dt="2020-12-05T14:00:08.885" v="459"/>
          <ac:spMkLst>
            <pc:docMk/>
            <pc:sldMk cId="371030075" sldId="267"/>
            <ac:spMk id="114" creationId="{62FA6ABD-5649-453A-88C3-3D5A6E9233BC}"/>
          </ac:spMkLst>
        </pc:spChg>
        <pc:spChg chg="mod">
          <ac:chgData name="lreed@uni-mainz.de" userId="S::urn:spo:guest#lreed@uni-mainz.de::" providerId="AD" clId="Web-{478494B1-5C10-1971-93B4-19297C9B3924}" dt="2020-12-05T14:00:08.260" v="456"/>
          <ac:spMkLst>
            <pc:docMk/>
            <pc:sldMk cId="371030075" sldId="267"/>
            <ac:spMk id="117" creationId="{C2A548C4-41F3-49FF-BF17-D82C8B62EED2}"/>
          </ac:spMkLst>
        </pc:spChg>
        <pc:spChg chg="mod">
          <ac:chgData name="lreed@uni-mainz.de" userId="S::urn:spo:guest#lreed@uni-mainz.de::" providerId="AD" clId="Web-{478494B1-5C10-1971-93B4-19297C9B3924}" dt="2020-12-05T14:00:08.025" v="455"/>
          <ac:spMkLst>
            <pc:docMk/>
            <pc:sldMk cId="371030075" sldId="267"/>
            <ac:spMk id="118" creationId="{68425AFA-B53C-4395-947B-F67157E201B9}"/>
          </ac:spMkLst>
        </pc:spChg>
        <pc:spChg chg="mod">
          <ac:chgData name="lreed@uni-mainz.de" userId="S::urn:spo:guest#lreed@uni-mainz.de::" providerId="AD" clId="Web-{478494B1-5C10-1971-93B4-19297C9B3924}" dt="2020-12-05T14:00:07.822" v="454"/>
          <ac:spMkLst>
            <pc:docMk/>
            <pc:sldMk cId="371030075" sldId="267"/>
            <ac:spMk id="119" creationId="{FCC2AAC8-3680-48F1-93BC-BD0C7AA408AD}"/>
          </ac:spMkLst>
        </pc:spChg>
        <pc:spChg chg="mod">
          <ac:chgData name="lreed@uni-mainz.de" userId="S::urn:spo:guest#lreed@uni-mainz.de::" providerId="AD" clId="Web-{478494B1-5C10-1971-93B4-19297C9B3924}" dt="2020-12-05T14:00:07.619" v="453"/>
          <ac:spMkLst>
            <pc:docMk/>
            <pc:sldMk cId="371030075" sldId="267"/>
            <ac:spMk id="120" creationId="{5BDE2F25-6765-4703-A0BD-2391CE2A340B}"/>
          </ac:spMkLst>
        </pc:spChg>
        <pc:spChg chg="mod">
          <ac:chgData name="lreed@uni-mainz.de" userId="S::urn:spo:guest#lreed@uni-mainz.de::" providerId="AD" clId="Web-{478494B1-5C10-1971-93B4-19297C9B3924}" dt="2020-12-05T14:00:01.338" v="420"/>
          <ac:spMkLst>
            <pc:docMk/>
            <pc:sldMk cId="371030075" sldId="267"/>
            <ac:spMk id="122" creationId="{CF0216D4-85B7-4B7A-B182-943EF3370EFE}"/>
          </ac:spMkLst>
        </pc:spChg>
        <pc:spChg chg="mod">
          <ac:chgData name="lreed@uni-mainz.de" userId="S::urn:spo:guest#lreed@uni-mainz.de::" providerId="AD" clId="Web-{478494B1-5C10-1971-93B4-19297C9B3924}" dt="2020-12-05T14:00:00.369" v="415"/>
          <ac:spMkLst>
            <pc:docMk/>
            <pc:sldMk cId="371030075" sldId="267"/>
            <ac:spMk id="126" creationId="{AFA61F45-9EA6-4F2F-811A-A835915EAC0E}"/>
          </ac:spMkLst>
        </pc:spChg>
        <pc:spChg chg="mod">
          <ac:chgData name="lreed@uni-mainz.de" userId="S::urn:spo:guest#lreed@uni-mainz.de::" providerId="AD" clId="Web-{478494B1-5C10-1971-93B4-19297C9B3924}" dt="2020-12-05T13:59:59.931" v="413"/>
          <ac:spMkLst>
            <pc:docMk/>
            <pc:sldMk cId="371030075" sldId="267"/>
            <ac:spMk id="128" creationId="{36989372-62DD-4328-B334-78AF702289DB}"/>
          </ac:spMkLst>
        </pc:spChg>
        <pc:spChg chg="mod">
          <ac:chgData name="lreed@uni-mainz.de" userId="S::urn:spo:guest#lreed@uni-mainz.de::" providerId="AD" clId="Web-{478494B1-5C10-1971-93B4-19297C9B3924}" dt="2020-12-05T14:00:01.150" v="419"/>
          <ac:spMkLst>
            <pc:docMk/>
            <pc:sldMk cId="371030075" sldId="267"/>
            <ac:spMk id="129" creationId="{C628B57E-9783-4E05-B23B-407271DA9428}"/>
          </ac:spMkLst>
        </pc:spChg>
        <pc:spChg chg="mod">
          <ac:chgData name="lreed@uni-mainz.de" userId="S::urn:spo:guest#lreed@uni-mainz.de::" providerId="AD" clId="Web-{478494B1-5C10-1971-93B4-19297C9B3924}" dt="2020-12-05T14:00:03.869" v="434"/>
          <ac:spMkLst>
            <pc:docMk/>
            <pc:sldMk cId="371030075" sldId="267"/>
            <ac:spMk id="132" creationId="{40CE148A-A8B3-41F1-A08F-6414DAE41780}"/>
          </ac:spMkLst>
        </pc:spChg>
        <pc:spChg chg="mod">
          <ac:chgData name="lreed@uni-mainz.de" userId="S::urn:spo:guest#lreed@uni-mainz.de::" providerId="AD" clId="Web-{478494B1-5C10-1971-93B4-19297C9B3924}" dt="2020-12-05T14:00:03.697" v="433"/>
          <ac:spMkLst>
            <pc:docMk/>
            <pc:sldMk cId="371030075" sldId="267"/>
            <ac:spMk id="133" creationId="{FC6CB0FF-8AE9-406F-A4C8-774E89C5E0C2}"/>
          </ac:spMkLst>
        </pc:spChg>
        <pc:spChg chg="mod">
          <ac:chgData name="lreed@uni-mainz.de" userId="S::urn:spo:guest#lreed@uni-mainz.de::" providerId="AD" clId="Web-{478494B1-5C10-1971-93B4-19297C9B3924}" dt="2020-12-05T14:00:03.510" v="432"/>
          <ac:spMkLst>
            <pc:docMk/>
            <pc:sldMk cId="371030075" sldId="267"/>
            <ac:spMk id="134" creationId="{BC3A67F8-9D32-44D0-8B8B-7D51B3B834C3}"/>
          </ac:spMkLst>
        </pc:spChg>
        <pc:spChg chg="mod">
          <ac:chgData name="lreed@uni-mainz.de" userId="S::urn:spo:guest#lreed@uni-mainz.de::" providerId="AD" clId="Web-{478494B1-5C10-1971-93B4-19297C9B3924}" dt="2020-12-05T14:00:03.338" v="431"/>
          <ac:spMkLst>
            <pc:docMk/>
            <pc:sldMk cId="371030075" sldId="267"/>
            <ac:spMk id="135" creationId="{0B38A18C-83EB-4A1C-978B-A4054BFEB252}"/>
          </ac:spMkLst>
        </pc:spChg>
        <pc:spChg chg="mod">
          <ac:chgData name="lreed@uni-mainz.de" userId="S::urn:spo:guest#lreed@uni-mainz.de::" providerId="AD" clId="Web-{478494B1-5C10-1971-93B4-19297C9B3924}" dt="2020-12-05T14:00:03.166" v="430"/>
          <ac:spMkLst>
            <pc:docMk/>
            <pc:sldMk cId="371030075" sldId="267"/>
            <ac:spMk id="136" creationId="{A3232DA7-7890-4CA7-ABB4-2E1E08F3885D}"/>
          </ac:spMkLst>
        </pc:spChg>
        <pc:spChg chg="mod">
          <ac:chgData name="lreed@uni-mainz.de" userId="S::urn:spo:guest#lreed@uni-mainz.de::" providerId="AD" clId="Web-{478494B1-5C10-1971-93B4-19297C9B3924}" dt="2020-12-05T14:00:02.978" v="429"/>
          <ac:spMkLst>
            <pc:docMk/>
            <pc:sldMk cId="371030075" sldId="267"/>
            <ac:spMk id="137" creationId="{0B633AD1-A0D4-446F-BE6A-80ABB0EADE38}"/>
          </ac:spMkLst>
        </pc:spChg>
        <pc:spChg chg="mod">
          <ac:chgData name="lreed@uni-mainz.de" userId="S::urn:spo:guest#lreed@uni-mainz.de::" providerId="AD" clId="Web-{478494B1-5C10-1971-93B4-19297C9B3924}" dt="2020-12-05T14:00:02.807" v="428"/>
          <ac:spMkLst>
            <pc:docMk/>
            <pc:sldMk cId="371030075" sldId="267"/>
            <ac:spMk id="138" creationId="{E56EE6A4-C19B-4C50-99BA-F6B905933442}"/>
          </ac:spMkLst>
        </pc:spChg>
        <pc:spChg chg="mod">
          <ac:chgData name="lreed@uni-mainz.de" userId="S::urn:spo:guest#lreed@uni-mainz.de::" providerId="AD" clId="Web-{478494B1-5C10-1971-93B4-19297C9B3924}" dt="2020-12-05T14:00:02.635" v="427"/>
          <ac:spMkLst>
            <pc:docMk/>
            <pc:sldMk cId="371030075" sldId="267"/>
            <ac:spMk id="139" creationId="{53B1B2A8-799E-47E2-83EC-4451B92F82D3}"/>
          </ac:spMkLst>
        </pc:spChg>
        <pc:spChg chg="mod">
          <ac:chgData name="lreed@uni-mainz.de" userId="S::urn:spo:guest#lreed@uni-mainz.de::" providerId="AD" clId="Web-{478494B1-5C10-1971-93B4-19297C9B3924}" dt="2020-12-05T14:00:02.463" v="426"/>
          <ac:spMkLst>
            <pc:docMk/>
            <pc:sldMk cId="371030075" sldId="267"/>
            <ac:spMk id="140" creationId="{5355687F-E44D-47E8-9401-462B9C517E31}"/>
          </ac:spMkLst>
        </pc:spChg>
        <pc:spChg chg="mod">
          <ac:chgData name="lreed@uni-mainz.de" userId="S::urn:spo:guest#lreed@uni-mainz.de::" providerId="AD" clId="Web-{478494B1-5C10-1971-93B4-19297C9B3924}" dt="2020-12-05T14:00:02.275" v="425"/>
          <ac:spMkLst>
            <pc:docMk/>
            <pc:sldMk cId="371030075" sldId="267"/>
            <ac:spMk id="141" creationId="{9784B1E9-5D35-4458-AD09-A45C7F20987E}"/>
          </ac:spMkLst>
        </pc:spChg>
        <pc:spChg chg="mod">
          <ac:chgData name="lreed@uni-mainz.de" userId="S::urn:spo:guest#lreed@uni-mainz.de::" providerId="AD" clId="Web-{478494B1-5C10-1971-93B4-19297C9B3924}" dt="2020-12-05T14:00:02.072" v="424"/>
          <ac:spMkLst>
            <pc:docMk/>
            <pc:sldMk cId="371030075" sldId="267"/>
            <ac:spMk id="142" creationId="{86B9AA29-87C6-436C-A07F-6E58187EE207}"/>
          </ac:spMkLst>
        </pc:spChg>
        <pc:spChg chg="mod">
          <ac:chgData name="lreed@uni-mainz.de" userId="S::urn:spo:guest#lreed@uni-mainz.de::" providerId="AD" clId="Web-{478494B1-5C10-1971-93B4-19297C9B3924}" dt="2020-12-05T14:00:01.869" v="423"/>
          <ac:spMkLst>
            <pc:docMk/>
            <pc:sldMk cId="371030075" sldId="267"/>
            <ac:spMk id="143" creationId="{F66B7D3F-FDC4-4CD7-A6BB-E306B84B656A}"/>
          </ac:spMkLst>
        </pc:spChg>
        <pc:spChg chg="mod">
          <ac:chgData name="lreed@uni-mainz.de" userId="S::urn:spo:guest#lreed@uni-mainz.de::" providerId="AD" clId="Web-{478494B1-5C10-1971-93B4-19297C9B3924}" dt="2020-12-05T14:00:04.510" v="437"/>
          <ac:spMkLst>
            <pc:docMk/>
            <pc:sldMk cId="371030075" sldId="267"/>
            <ac:spMk id="147" creationId="{590EC181-72C4-4514-B7FA-52915472818D}"/>
          </ac:spMkLst>
        </pc:spChg>
        <pc:spChg chg="mod">
          <ac:chgData name="lreed@uni-mainz.de" userId="S::urn:spo:guest#lreed@uni-mainz.de::" providerId="AD" clId="Web-{478494B1-5C10-1971-93B4-19297C9B3924}" dt="2020-12-05T14:00:04.072" v="435"/>
          <ac:spMkLst>
            <pc:docMk/>
            <pc:sldMk cId="371030075" sldId="267"/>
            <ac:spMk id="149" creationId="{34230C94-A058-49BF-8AED-A482ACCD0B99}"/>
          </ac:spMkLst>
        </pc:spChg>
        <pc:spChg chg="mod">
          <ac:chgData name="lreed@uni-mainz.de" userId="S::urn:spo:guest#lreed@uni-mainz.de::" providerId="AD" clId="Web-{478494B1-5C10-1971-93B4-19297C9B3924}" dt="2020-12-05T14:00:07.041" v="450"/>
          <ac:spMkLst>
            <pc:docMk/>
            <pc:sldMk cId="371030075" sldId="267"/>
            <ac:spMk id="152" creationId="{0D63F8E9-1921-471A-A031-50BE3DE39935}"/>
          </ac:spMkLst>
        </pc:spChg>
        <pc:spChg chg="mod">
          <ac:chgData name="lreed@uni-mainz.de" userId="S::urn:spo:guest#lreed@uni-mainz.de::" providerId="AD" clId="Web-{478494B1-5C10-1971-93B4-19297C9B3924}" dt="2020-12-05T14:00:06.463" v="447"/>
          <ac:spMkLst>
            <pc:docMk/>
            <pc:sldMk cId="371030075" sldId="267"/>
            <ac:spMk id="155" creationId="{EF288DEB-EC9B-4CE0-BE62-CA9A10789375}"/>
          </ac:spMkLst>
        </pc:spChg>
        <pc:spChg chg="mod">
          <ac:chgData name="lreed@uni-mainz.de" userId="S::urn:spo:guest#lreed@uni-mainz.de::" providerId="AD" clId="Web-{478494B1-5C10-1971-93B4-19297C9B3924}" dt="2020-12-05T14:00:06.275" v="446"/>
          <ac:spMkLst>
            <pc:docMk/>
            <pc:sldMk cId="371030075" sldId="267"/>
            <ac:spMk id="156" creationId="{B25F5125-4131-4E17-97EA-7F7BE302D4C0}"/>
          </ac:spMkLst>
        </pc:spChg>
        <pc:spChg chg="mod">
          <ac:chgData name="lreed@uni-mainz.de" userId="S::urn:spo:guest#lreed@uni-mainz.de::" providerId="AD" clId="Web-{478494B1-5C10-1971-93B4-19297C9B3924}" dt="2020-12-05T14:00:06.057" v="445"/>
          <ac:spMkLst>
            <pc:docMk/>
            <pc:sldMk cId="371030075" sldId="267"/>
            <ac:spMk id="157" creationId="{256E3FE6-26BF-4F30-932A-4C7B8628E738}"/>
          </ac:spMkLst>
        </pc:spChg>
        <pc:spChg chg="mod">
          <ac:chgData name="lreed@uni-mainz.de" userId="S::urn:spo:guest#lreed@uni-mainz.de::" providerId="AD" clId="Web-{478494B1-5C10-1971-93B4-19297C9B3924}" dt="2020-12-05T14:00:05.869" v="444"/>
          <ac:spMkLst>
            <pc:docMk/>
            <pc:sldMk cId="371030075" sldId="267"/>
            <ac:spMk id="158" creationId="{2D1B1A5A-8F3B-4D29-BE0D-F8A723957A88}"/>
          </ac:spMkLst>
        </pc:spChg>
        <pc:spChg chg="mod">
          <ac:chgData name="lreed@uni-mainz.de" userId="S::urn:spo:guest#lreed@uni-mainz.de::" providerId="AD" clId="Web-{478494B1-5C10-1971-93B4-19297C9B3924}" dt="2020-12-05T14:00:05.666" v="443"/>
          <ac:spMkLst>
            <pc:docMk/>
            <pc:sldMk cId="371030075" sldId="267"/>
            <ac:spMk id="159" creationId="{EE82B4DE-DBE2-4FBE-8F5D-E9BCFF8F46C5}"/>
          </ac:spMkLst>
        </pc:spChg>
        <pc:spChg chg="mod">
          <ac:chgData name="lreed@uni-mainz.de" userId="S::urn:spo:guest#lreed@uni-mainz.de::" providerId="AD" clId="Web-{478494B1-5C10-1971-93B4-19297C9B3924}" dt="2020-12-05T14:00:05.478" v="442"/>
          <ac:spMkLst>
            <pc:docMk/>
            <pc:sldMk cId="371030075" sldId="267"/>
            <ac:spMk id="160" creationId="{FC51C53B-7D57-42EF-B788-C28445B740AB}"/>
          </ac:spMkLst>
        </pc:spChg>
        <pc:spChg chg="mod">
          <ac:chgData name="lreed@uni-mainz.de" userId="S::urn:spo:guest#lreed@uni-mainz.de::" providerId="AD" clId="Web-{478494B1-5C10-1971-93B4-19297C9B3924}" dt="2020-12-05T14:00:05.291" v="441"/>
          <ac:spMkLst>
            <pc:docMk/>
            <pc:sldMk cId="371030075" sldId="267"/>
            <ac:spMk id="161" creationId="{30189CC8-B92E-46C3-BFB7-509AC8D1CAAC}"/>
          </ac:spMkLst>
        </pc:spChg>
        <pc:spChg chg="mod">
          <ac:chgData name="lreed@uni-mainz.de" userId="S::urn:spo:guest#lreed@uni-mainz.de::" providerId="AD" clId="Web-{478494B1-5C10-1971-93B4-19297C9B3924}" dt="2020-12-05T14:00:05.041" v="440"/>
          <ac:spMkLst>
            <pc:docMk/>
            <pc:sldMk cId="371030075" sldId="267"/>
            <ac:spMk id="162" creationId="{16B2F806-6789-4A9C-A39C-52D15C7DD559}"/>
          </ac:spMkLst>
        </pc:spChg>
        <pc:spChg chg="mod">
          <ac:chgData name="lreed@uni-mainz.de" userId="S::urn:spo:guest#lreed@uni-mainz.de::" providerId="AD" clId="Web-{478494B1-5C10-1971-93B4-19297C9B3924}" dt="2020-12-05T14:00:04.869" v="439"/>
          <ac:spMkLst>
            <pc:docMk/>
            <pc:sldMk cId="371030075" sldId="267"/>
            <ac:spMk id="163" creationId="{1E5A56F3-2BE7-4BB1-AE3D-343EE26685A8}"/>
          </ac:spMkLst>
        </pc:spChg>
        <pc:spChg chg="mod">
          <ac:chgData name="lreed@uni-mainz.de" userId="S::urn:spo:guest#lreed@uni-mainz.de::" providerId="AD" clId="Web-{478494B1-5C10-1971-93B4-19297C9B3924}" dt="2020-12-05T14:00:04.682" v="438"/>
          <ac:spMkLst>
            <pc:docMk/>
            <pc:sldMk cId="371030075" sldId="267"/>
            <ac:spMk id="164" creationId="{0AB73F6B-38F8-4B4B-89C5-A995EC2761CC}"/>
          </ac:spMkLst>
        </pc:spChg>
        <pc:grpChg chg="mod">
          <ac:chgData name="lreed@uni-mainz.de" userId="S::urn:spo:guest#lreed@uni-mainz.de::" providerId="AD" clId="Web-{478494B1-5C10-1971-93B4-19297C9B3924}" dt="2020-12-05T14:09:12.256" v="498" actId="14100"/>
          <ac:grpSpMkLst>
            <pc:docMk/>
            <pc:sldMk cId="371030075" sldId="267"/>
            <ac:grpSpMk id="3" creationId="{5F069396-EBB1-41AD-A833-6F4CADEB92CF}"/>
          </ac:grpSpMkLst>
        </pc:grpChg>
        <pc:grpChg chg="mod">
          <ac:chgData name="lreed@uni-mainz.de" userId="S::urn:spo:guest#lreed@uni-mainz.de::" providerId="AD" clId="Web-{478494B1-5C10-1971-93B4-19297C9B3924}" dt="2020-12-05T14:10:21.242" v="502" actId="1076"/>
          <ac:grpSpMkLst>
            <pc:docMk/>
            <pc:sldMk cId="371030075" sldId="267"/>
            <ac:grpSpMk id="45" creationId="{51D98CBB-CF3A-4ABB-AF61-18F1CF1BDBD0}"/>
          </ac:grpSpMkLst>
        </pc:grpChg>
        <pc:grpChg chg="add del mod">
          <ac:chgData name="lreed@uni-mainz.de" userId="S::urn:spo:guest#lreed@uni-mainz.de::" providerId="AD" clId="Web-{478494B1-5C10-1971-93B4-19297C9B3924}" dt="2020-12-05T14:01:11.027" v="467" actId="1076"/>
          <ac:grpSpMkLst>
            <pc:docMk/>
            <pc:sldMk cId="371030075" sldId="267"/>
            <ac:grpSpMk id="48" creationId="{E04954BC-5C98-4570-9302-5B76DAF2EF44}"/>
          </ac:grpSpMkLst>
        </pc:grpChg>
        <pc:grpChg chg="mod">
          <ac:chgData name="lreed@uni-mainz.de" userId="S::urn:spo:guest#lreed@uni-mainz.de::" providerId="AD" clId="Web-{478494B1-5C10-1971-93B4-19297C9B3924}" dt="2020-12-05T14:01:42.277" v="473" actId="1076"/>
          <ac:grpSpMkLst>
            <pc:docMk/>
            <pc:sldMk cId="371030075" sldId="267"/>
            <ac:grpSpMk id="110" creationId="{3D2783C4-093C-47B3-A9CE-1E4090E0AAC7}"/>
          </ac:grpSpMkLst>
        </pc:grpChg>
        <pc:picChg chg="add mod">
          <ac:chgData name="lreed@uni-mainz.de" userId="S::urn:spo:guest#lreed@uni-mainz.de::" providerId="AD" clId="Web-{478494B1-5C10-1971-93B4-19297C9B3924}" dt="2020-12-05T13:41:13.909" v="87" actId="1076"/>
          <ac:picMkLst>
            <pc:docMk/>
            <pc:sldMk cId="371030075" sldId="267"/>
            <ac:picMk id="13" creationId="{BEE20479-42DD-4E84-BBB6-BC243AB40BC4}"/>
          </ac:picMkLst>
        </pc:picChg>
        <pc:picChg chg="mod">
          <ac:chgData name="lreed@uni-mainz.de" userId="S::urn:spo:guest#lreed@uni-mainz.de::" providerId="AD" clId="Web-{478494B1-5C10-1971-93B4-19297C9B3924}" dt="2020-12-05T14:00:09.275" v="461"/>
          <ac:picMkLst>
            <pc:docMk/>
            <pc:sldMk cId="371030075" sldId="267"/>
            <ac:picMk id="112" creationId="{D7314F06-8F81-46D1-A533-2B7D55C2D010}"/>
          </ac:picMkLst>
        </pc:picChg>
        <pc:picChg chg="mod">
          <ac:chgData name="lreed@uni-mainz.de" userId="S::urn:spo:guest#lreed@uni-mainz.de::" providerId="AD" clId="Web-{478494B1-5C10-1971-93B4-19297C9B3924}" dt="2020-12-05T14:00:09.072" v="460"/>
          <ac:picMkLst>
            <pc:docMk/>
            <pc:sldMk cId="371030075" sldId="267"/>
            <ac:picMk id="113" creationId="{E02AD93A-7EEA-4BE8-8BD0-E1F7A38B15A1}"/>
          </ac:picMkLst>
        </pc:picChg>
        <pc:picChg chg="mod">
          <ac:chgData name="lreed@uni-mainz.de" userId="S::urn:spo:guest#lreed@uni-mainz.de::" providerId="AD" clId="Web-{478494B1-5C10-1971-93B4-19297C9B3924}" dt="2020-12-05T14:00:08.666" v="458"/>
          <ac:picMkLst>
            <pc:docMk/>
            <pc:sldMk cId="371030075" sldId="267"/>
            <ac:picMk id="115" creationId="{63429C3E-0F05-49A3-850D-2E5230881E67}"/>
          </ac:picMkLst>
        </pc:picChg>
        <pc:picChg chg="mod">
          <ac:chgData name="lreed@uni-mainz.de" userId="S::urn:spo:guest#lreed@uni-mainz.de::" providerId="AD" clId="Web-{478494B1-5C10-1971-93B4-19297C9B3924}" dt="2020-12-05T14:00:08.463" v="457"/>
          <ac:picMkLst>
            <pc:docMk/>
            <pc:sldMk cId="371030075" sldId="267"/>
            <ac:picMk id="116" creationId="{DB43FB66-5408-47F6-9D34-6638C692C261}"/>
          </ac:picMkLst>
        </pc:picChg>
        <pc:picChg chg="mod">
          <ac:chgData name="lreed@uni-mainz.de" userId="S::urn:spo:guest#lreed@uni-mainz.de::" providerId="AD" clId="Web-{478494B1-5C10-1971-93B4-19297C9B3924}" dt="2020-12-05T14:00:00.791" v="417"/>
          <ac:picMkLst>
            <pc:docMk/>
            <pc:sldMk cId="371030075" sldId="267"/>
            <ac:picMk id="124" creationId="{DBE565C7-EE18-4C7C-A3CB-B91C07991679}"/>
          </ac:picMkLst>
        </pc:picChg>
        <pc:picChg chg="mod">
          <ac:chgData name="lreed@uni-mainz.de" userId="S::urn:spo:guest#lreed@uni-mainz.de::" providerId="AD" clId="Web-{478494B1-5C10-1971-93B4-19297C9B3924}" dt="2020-12-05T14:00:00.588" v="416"/>
          <ac:picMkLst>
            <pc:docMk/>
            <pc:sldMk cId="371030075" sldId="267"/>
            <ac:picMk id="125" creationId="{6DD9990A-9EF1-4428-BD5B-C82623E1C430}"/>
          </ac:picMkLst>
        </pc:picChg>
        <pc:picChg chg="mod">
          <ac:chgData name="lreed@uni-mainz.de" userId="S::urn:spo:guest#lreed@uni-mainz.de::" providerId="AD" clId="Web-{478494B1-5C10-1971-93B4-19297C9B3924}" dt="2020-12-05T14:00:00.978" v="418"/>
          <ac:picMkLst>
            <pc:docMk/>
            <pc:sldMk cId="371030075" sldId="267"/>
            <ac:picMk id="130" creationId="{89073483-323D-4303-9A43-923594992CFC}"/>
          </ac:picMkLst>
        </pc:picChg>
        <pc:picChg chg="mod">
          <ac:chgData name="lreed@uni-mainz.de" userId="S::urn:spo:guest#lreed@uni-mainz.de::" providerId="AD" clId="Web-{478494B1-5C10-1971-93B4-19297C9B3924}" dt="2020-12-05T14:00:04.307" v="436"/>
          <ac:picMkLst>
            <pc:docMk/>
            <pc:sldMk cId="371030075" sldId="267"/>
            <ac:picMk id="148" creationId="{BA4D3253-7388-4808-8587-AE1A06CA9D34}"/>
          </ac:picMkLst>
        </pc:picChg>
        <pc:picChg chg="mod">
          <ac:chgData name="lreed@uni-mainz.de" userId="S::urn:spo:guest#lreed@uni-mainz.de::" providerId="AD" clId="Web-{478494B1-5C10-1971-93B4-19297C9B3924}" dt="2020-12-05T14:00:07.432" v="452"/>
          <ac:picMkLst>
            <pc:docMk/>
            <pc:sldMk cId="371030075" sldId="267"/>
            <ac:picMk id="150" creationId="{5D2F0A4E-78B8-4CFA-9458-95563FCA06A5}"/>
          </ac:picMkLst>
        </pc:picChg>
        <pc:picChg chg="mod">
          <ac:chgData name="lreed@uni-mainz.de" userId="S::urn:spo:guest#lreed@uni-mainz.de::" providerId="AD" clId="Web-{478494B1-5C10-1971-93B4-19297C9B3924}" dt="2020-12-05T14:00:07.229" v="451"/>
          <ac:picMkLst>
            <pc:docMk/>
            <pc:sldMk cId="371030075" sldId="267"/>
            <ac:picMk id="151" creationId="{18675CEF-D995-4DF3-A83B-1B9E76CC40E9}"/>
          </ac:picMkLst>
        </pc:picChg>
        <pc:cxnChg chg="mod">
          <ac:chgData name="lreed@uni-mainz.de" userId="S::urn:spo:guest#lreed@uni-mainz.de::" providerId="AD" clId="Web-{478494B1-5C10-1971-93B4-19297C9B3924}" dt="2020-12-05T14:00:00.166" v="414"/>
          <ac:cxnSpMkLst>
            <pc:docMk/>
            <pc:sldMk cId="371030075" sldId="267"/>
            <ac:cxnSpMk id="127" creationId="{B59B79AC-129C-4592-AD3D-1A52839995F7}"/>
          </ac:cxnSpMkLst>
        </pc:cxnChg>
        <pc:cxnChg chg="mod">
          <ac:chgData name="lreed@uni-mainz.de" userId="S::urn:spo:guest#lreed@uni-mainz.de::" providerId="AD" clId="Web-{478494B1-5C10-1971-93B4-19297C9B3924}" dt="2020-12-05T14:00:01.697" v="422"/>
          <ac:cxnSpMkLst>
            <pc:docMk/>
            <pc:sldMk cId="371030075" sldId="267"/>
            <ac:cxnSpMk id="144" creationId="{3DE0BFBC-21EF-4E73-B3D6-F29419C75A64}"/>
          </ac:cxnSpMkLst>
        </pc:cxnChg>
        <pc:cxnChg chg="mod">
          <ac:chgData name="lreed@uni-mainz.de" userId="S::urn:spo:guest#lreed@uni-mainz.de::" providerId="AD" clId="Web-{478494B1-5C10-1971-93B4-19297C9B3924}" dt="2020-12-05T14:00:01.510" v="421"/>
          <ac:cxnSpMkLst>
            <pc:docMk/>
            <pc:sldMk cId="371030075" sldId="267"/>
            <ac:cxnSpMk id="145" creationId="{A2D99B5A-A3ED-408C-92E0-CB17C7628668}"/>
          </ac:cxnSpMkLst>
        </pc:cxnChg>
        <pc:cxnChg chg="mod">
          <ac:chgData name="lreed@uni-mainz.de" userId="S::urn:spo:guest#lreed@uni-mainz.de::" providerId="AD" clId="Web-{478494B1-5C10-1971-93B4-19297C9B3924}" dt="2020-12-05T14:00:06.854" v="449"/>
          <ac:cxnSpMkLst>
            <pc:docMk/>
            <pc:sldMk cId="371030075" sldId="267"/>
            <ac:cxnSpMk id="153" creationId="{BDBD8D4D-08E5-4523-BDCA-15E97503164B}"/>
          </ac:cxnSpMkLst>
        </pc:cxnChg>
        <pc:cxnChg chg="mod">
          <ac:chgData name="lreed@uni-mainz.de" userId="S::urn:spo:guest#lreed@uni-mainz.de::" providerId="AD" clId="Web-{478494B1-5C10-1971-93B4-19297C9B3924}" dt="2020-12-05T14:00:06.666" v="448"/>
          <ac:cxnSpMkLst>
            <pc:docMk/>
            <pc:sldMk cId="371030075" sldId="267"/>
            <ac:cxnSpMk id="154" creationId="{A0D744FB-0798-4833-A555-B08A82E1679B}"/>
          </ac:cxnSpMkLst>
        </pc:cxnChg>
      </pc:sldChg>
    </pc:docChg>
  </pc:docChgLst>
  <pc:docChgLst>
    <pc:chgData name="lreed@uni-mainz.de" userId="S::urn:spo:guest#lreed@uni-mainz.de::" providerId="AD" clId="Web-{AEAB3CB3-0FED-F7F8-1BE2-10543711092A}"/>
    <pc:docChg chg="modSld">
      <pc:chgData name="lreed@uni-mainz.de" userId="S::urn:spo:guest#lreed@uni-mainz.de::" providerId="AD" clId="Web-{AEAB3CB3-0FED-F7F8-1BE2-10543711092A}" dt="2020-12-05T10:37:15.878" v="3" actId="1076"/>
      <pc:docMkLst>
        <pc:docMk/>
      </pc:docMkLst>
      <pc:sldChg chg="modSp">
        <pc:chgData name="lreed@uni-mainz.de" userId="S::urn:spo:guest#lreed@uni-mainz.de::" providerId="AD" clId="Web-{AEAB3CB3-0FED-F7F8-1BE2-10543711092A}" dt="2020-12-05T10:37:15.878" v="3" actId="1076"/>
        <pc:sldMkLst>
          <pc:docMk/>
          <pc:sldMk cId="371030075" sldId="267"/>
        </pc:sldMkLst>
        <pc:spChg chg="mod">
          <ac:chgData name="lreed@uni-mainz.de" userId="S::urn:spo:guest#lreed@uni-mainz.de::" providerId="AD" clId="Web-{AEAB3CB3-0FED-F7F8-1BE2-10543711092A}" dt="2020-12-05T10:37:04.878" v="1" actId="1076"/>
          <ac:spMkLst>
            <pc:docMk/>
            <pc:sldMk cId="371030075" sldId="267"/>
            <ac:spMk id="28" creationId="{A7CA59DC-258A-4713-B9AA-87F35264687A}"/>
          </ac:spMkLst>
        </pc:spChg>
        <pc:grpChg chg="mod">
          <ac:chgData name="lreed@uni-mainz.de" userId="S::urn:spo:guest#lreed@uni-mainz.de::" providerId="AD" clId="Web-{AEAB3CB3-0FED-F7F8-1BE2-10543711092A}" dt="2020-12-05T10:37:15.878" v="3" actId="1076"/>
          <ac:grpSpMkLst>
            <pc:docMk/>
            <pc:sldMk cId="371030075" sldId="267"/>
            <ac:grpSpMk id="3" creationId="{5F069396-EBB1-41AD-A833-6F4CADEB92CF}"/>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BA8E1B-6289-47C6-8761-A42A33457617}" type="datetimeFigureOut">
              <a:rPr lang="en-GB" smtClean="0"/>
              <a:t>07/12/2020</a:t>
            </a:fld>
            <a:endParaRPr lang="en-GB"/>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520D-6C80-4351-8CFF-10B61A594442}" type="slidenum">
              <a:rPr lang="en-GB" smtClean="0"/>
              <a:t>‹#›</a:t>
            </a:fld>
            <a:endParaRPr lang="en-GB"/>
          </a:p>
        </p:txBody>
      </p:sp>
    </p:spTree>
    <p:extLst>
      <p:ext uri="{BB962C8B-B14F-4D97-AF65-F5344CB8AC3E}">
        <p14:creationId xmlns:p14="http://schemas.microsoft.com/office/powerpoint/2010/main" val="2936597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solidFill>
                  <a:srgbClr val="C00000"/>
                </a:solidFill>
              </a:rPr>
              <a:t>***INSTRUCTIONS</a:t>
            </a:r>
          </a:p>
          <a:p>
            <a:pPr marL="0" indent="0">
              <a:buNone/>
            </a:pPr>
            <a:endParaRPr lang="en-US"/>
          </a:p>
          <a:p>
            <a:pPr marL="228600" indent="-228600">
              <a:buAutoNum type="arabicPeriod"/>
            </a:pPr>
            <a:r>
              <a:rPr lang="en-US"/>
              <a:t>Choose high-res picture, preferably dark</a:t>
            </a:r>
          </a:p>
          <a:p>
            <a:pPr marL="228600" indent="-228600">
              <a:buAutoNum type="arabicPeriod"/>
            </a:pPr>
            <a:r>
              <a:rPr lang="en-US"/>
              <a:t>Replace</a:t>
            </a:r>
            <a:r>
              <a:rPr lang="en-US" baseline="0"/>
              <a:t> it behind the green and blue blocks</a:t>
            </a:r>
          </a:p>
          <a:p>
            <a:pPr marL="228600" indent="-228600">
              <a:buAutoNum type="arabicPeriod"/>
            </a:pPr>
            <a:endParaRPr lang="en-GB"/>
          </a:p>
        </p:txBody>
      </p:sp>
      <p:sp>
        <p:nvSpPr>
          <p:cNvPr id="4" name="Slide Number Placeholder 3"/>
          <p:cNvSpPr>
            <a:spLocks noGrp="1"/>
          </p:cNvSpPr>
          <p:nvPr>
            <p:ph type="sldNum" sz="quarter" idx="10"/>
          </p:nvPr>
        </p:nvSpPr>
        <p:spPr/>
        <p:txBody>
          <a:bodyPr/>
          <a:lstStyle/>
          <a:p>
            <a:fld id="{967F520D-6C80-4351-8CFF-10B61A594442}" type="slidenum">
              <a:rPr lang="en-GB" smtClean="0"/>
              <a:t>1</a:t>
            </a:fld>
            <a:endParaRPr lang="en-GB"/>
          </a:p>
        </p:txBody>
      </p:sp>
    </p:spTree>
    <p:extLst>
      <p:ext uri="{BB962C8B-B14F-4D97-AF65-F5344CB8AC3E}">
        <p14:creationId xmlns:p14="http://schemas.microsoft.com/office/powerpoint/2010/main" val="2639480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p>
        </p:txBody>
      </p:sp>
      <p:sp>
        <p:nvSpPr>
          <p:cNvPr id="4" name="Date Placeholder 3"/>
          <p:cNvSpPr>
            <a:spLocks noGrp="1"/>
          </p:cNvSpPr>
          <p:nvPr>
            <p:ph type="dt" sz="half" idx="10"/>
          </p:nvPr>
        </p:nvSpPr>
        <p:spPr/>
        <p:txBody>
          <a:bodyPr/>
          <a:lstStyle/>
          <a:p>
            <a:fld id="{99002585-486D-46D2-B217-87E81ABDDF16}" type="datetimeFigureOut">
              <a:rPr lang="en-GB" smtClean="0"/>
              <a:t>07/12/2020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75609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002585-486D-46D2-B217-87E81ABDDF16}" type="datetimeFigureOut">
              <a:rPr lang="en-GB" smtClean="0"/>
              <a:t>07/12/2020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669248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002585-486D-46D2-B217-87E81ABDDF16}" type="datetimeFigureOut">
              <a:rPr lang="en-GB" smtClean="0"/>
              <a:t>07/12/2020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96213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002585-486D-46D2-B217-87E81ABDDF16}" type="datetimeFigureOut">
              <a:rPr lang="en-GB" smtClean="0"/>
              <a:t>07/12/2020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021032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002585-486D-46D2-B217-87E81ABDDF16}" type="datetimeFigureOut">
              <a:rPr lang="en-GB" smtClean="0"/>
              <a:t>07/12/2020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38835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81421"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326826"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002585-486D-46D2-B217-87E81ABDDF16}" type="datetimeFigureOut">
              <a:rPr lang="en-GB" smtClean="0"/>
              <a:t>07/12/2020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3034533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002585-486D-46D2-B217-87E81ABDDF16}" type="datetimeFigureOut">
              <a:rPr lang="en-GB" smtClean="0"/>
              <a:t>07/12/2020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8734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002585-486D-46D2-B217-87E81ABDDF16}" type="datetimeFigureOut">
              <a:rPr lang="en-GB" smtClean="0"/>
              <a:t>07/12/2020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3611416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002585-486D-46D2-B217-87E81ABDDF16}" type="datetimeFigureOut">
              <a:rPr lang="en-GB" smtClean="0"/>
              <a:t>07/12/2020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431291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99002585-486D-46D2-B217-87E81ABDDF16}" type="datetimeFigureOut">
              <a:rPr lang="en-GB" smtClean="0"/>
              <a:t>07/12/2020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1181026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99002585-486D-46D2-B217-87E81ABDDF16}" type="datetimeFigureOut">
              <a:rPr lang="en-GB" smtClean="0"/>
              <a:t>07/12/2020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9C2D34-EAC6-4E86-BC25-0B9556B95DB7}" type="slidenum">
              <a:rPr lang="en-GB" smtClean="0"/>
              <a:t>‹#›</a:t>
            </a:fld>
            <a:endParaRPr lang="en-GB"/>
          </a:p>
        </p:txBody>
      </p:sp>
    </p:spTree>
    <p:extLst>
      <p:ext uri="{BB962C8B-B14F-4D97-AF65-F5344CB8AC3E}">
        <p14:creationId xmlns:p14="http://schemas.microsoft.com/office/powerpoint/2010/main" val="2824704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99002585-486D-46D2-B217-87E81ABDDF16}" type="datetimeFigureOut">
              <a:rPr lang="en-GB" smtClean="0"/>
              <a:t>07/12/2020</a:t>
            </a:fld>
            <a:endParaRPr lang="en-GB"/>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EA9C2D34-EAC6-4E86-BC25-0B9556B95DB7}" type="slidenum">
              <a:rPr lang="en-GB" smtClean="0"/>
              <a:t>‹#›</a:t>
            </a:fld>
            <a:endParaRPr lang="en-GB"/>
          </a:p>
        </p:txBody>
      </p:sp>
    </p:spTree>
    <p:extLst>
      <p:ext uri="{BB962C8B-B14F-4D97-AF65-F5344CB8AC3E}">
        <p14:creationId xmlns:p14="http://schemas.microsoft.com/office/powerpoint/2010/main" val="2629311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jpe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eg"/><Relationship Id="rId29"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jpe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jpeg"/><Relationship Id="rId19" Type="http://schemas.openxmlformats.org/officeDocument/2006/relationships/image" Target="../media/image17.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264AE7D-19F5-465A-9A96-AA24215BE6C8}"/>
              </a:ext>
            </a:extLst>
          </p:cNvPr>
          <p:cNvPicPr>
            <a:picLocks noChangeAspect="1"/>
          </p:cNvPicPr>
          <p:nvPr/>
        </p:nvPicPr>
        <p:blipFill rotWithShape="1">
          <a:blip r:embed="rId3"/>
          <a:srcRect l="78" t="39" b="13383"/>
          <a:stretch/>
        </p:blipFill>
        <p:spPr>
          <a:xfrm>
            <a:off x="7345" y="0"/>
            <a:ext cx="30291911" cy="39522810"/>
          </a:xfrm>
          <a:prstGeom prst="rect">
            <a:avLst/>
          </a:prstGeom>
        </p:spPr>
      </p:pic>
      <p:sp>
        <p:nvSpPr>
          <p:cNvPr id="10" name="Rectangle 9"/>
          <p:cNvSpPr/>
          <p:nvPr/>
        </p:nvSpPr>
        <p:spPr>
          <a:xfrm>
            <a:off x="2944546" y="1311648"/>
            <a:ext cx="25628161" cy="38089929"/>
          </a:xfrm>
          <a:prstGeom prst="rect">
            <a:avLst/>
          </a:prstGeom>
          <a:solidFill>
            <a:srgbClr val="0064FA">
              <a:alpha val="50196"/>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2237300" y="0"/>
            <a:ext cx="25628161" cy="38659041"/>
          </a:xfrm>
          <a:prstGeom prst="rect">
            <a:avLst/>
          </a:prstGeom>
          <a:solidFill>
            <a:srgbClr val="048D01">
              <a:alpha val="8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4200969" y="222691"/>
            <a:ext cx="21017180" cy="3046988"/>
          </a:xfrm>
          <a:prstGeom prst="rect">
            <a:avLst/>
          </a:prstGeom>
          <a:noFill/>
          <a:effectLst>
            <a:softEdge rad="635000"/>
          </a:effectLst>
        </p:spPr>
        <p:txBody>
          <a:bodyPr wrap="square" lIns="91440" tIns="45720" rIns="91440" bIns="45720" rtlCol="0" anchor="t">
            <a:spAutoFit/>
          </a:bodyPr>
          <a:lstStyle/>
          <a:p>
            <a:pPr algn="ctr">
              <a:spcAft>
                <a:spcPts val="600"/>
              </a:spcAft>
            </a:pPr>
            <a:r>
              <a:rPr lang="en-US" sz="9600" b="1" spc="600">
                <a:solidFill>
                  <a:schemeClr val="bg1"/>
                </a:solidFill>
                <a:latin typeface="Calibri"/>
                <a:ea typeface="Tahoma"/>
                <a:cs typeface="Tahoma"/>
              </a:rPr>
              <a:t>WP5: EXPLORING THE LIMITS OF NUCLEAR EXISTENCE</a:t>
            </a:r>
            <a:endParaRPr lang="en-GB" sz="2400">
              <a:solidFill>
                <a:schemeClr val="bg1"/>
              </a:solidFill>
              <a:latin typeface="Calibri"/>
              <a:cs typeface="Calibri"/>
            </a:endParaRPr>
          </a:p>
        </p:txBody>
      </p:sp>
      <p:sp>
        <p:nvSpPr>
          <p:cNvPr id="11" name="Rectangle 10"/>
          <p:cNvSpPr/>
          <p:nvPr/>
        </p:nvSpPr>
        <p:spPr>
          <a:xfrm>
            <a:off x="8435232" y="40842794"/>
            <a:ext cx="17503574" cy="1077218"/>
          </a:xfrm>
          <a:prstGeom prst="rect">
            <a:avLst/>
          </a:prstGeom>
        </p:spPr>
        <p:txBody>
          <a:bodyPr wrap="square">
            <a:spAutoFit/>
          </a:bodyPr>
          <a:lstStyle/>
          <a:p>
            <a:pPr algn="r"/>
            <a:r>
              <a:rPr lang="en-GB" sz="3200">
                <a:latin typeface="Helvetica" panose="020B0604020202020204" pitchFamily="34" charset="0"/>
                <a:cs typeface="Helvetica" panose="020B0604020202020204" pitchFamily="34" charset="0"/>
              </a:rPr>
              <a:t>This Marie Sklodowska-Curie Action (MSCA) Innovative Training Network (ITN) receives funding from the European Union H2020 Framework Programme under grant agreement no. 861198.</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00695" y="40481617"/>
            <a:ext cx="2718431" cy="1799572"/>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030" y="39814938"/>
            <a:ext cx="6455664" cy="2773680"/>
          </a:xfrm>
          <a:prstGeom prst="rect">
            <a:avLst/>
          </a:prstGeom>
        </p:spPr>
      </p:pic>
      <p:sp>
        <p:nvSpPr>
          <p:cNvPr id="22" name="Rectangle: Rounded Corners 21">
            <a:extLst>
              <a:ext uri="{FF2B5EF4-FFF2-40B4-BE49-F238E27FC236}">
                <a16:creationId xmlns:a16="http://schemas.microsoft.com/office/drawing/2014/main" id="{0DAC031E-B29F-45A8-BACE-DE604541250D}"/>
              </a:ext>
            </a:extLst>
          </p:cNvPr>
          <p:cNvSpPr/>
          <p:nvPr/>
        </p:nvSpPr>
        <p:spPr>
          <a:xfrm>
            <a:off x="2613092" y="6518713"/>
            <a:ext cx="24831885" cy="4034653"/>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29476E7-7B82-4831-8226-DC69920056C6}"/>
              </a:ext>
            </a:extLst>
          </p:cNvPr>
          <p:cNvSpPr/>
          <p:nvPr/>
        </p:nvSpPr>
        <p:spPr>
          <a:xfrm>
            <a:off x="15256654" y="10736894"/>
            <a:ext cx="12149033" cy="11032121"/>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2A936972-BAF5-4E93-9935-D40D17F5A287}"/>
              </a:ext>
            </a:extLst>
          </p:cNvPr>
          <p:cNvSpPr/>
          <p:nvPr/>
        </p:nvSpPr>
        <p:spPr>
          <a:xfrm>
            <a:off x="2622228" y="22080654"/>
            <a:ext cx="12325288" cy="10830221"/>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7C2529B-A560-4DB7-947C-6B1EAC58ABFE}"/>
              </a:ext>
            </a:extLst>
          </p:cNvPr>
          <p:cNvSpPr/>
          <p:nvPr/>
        </p:nvSpPr>
        <p:spPr>
          <a:xfrm>
            <a:off x="15263215" y="22080654"/>
            <a:ext cx="12164898" cy="1086025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0F3359D4-C12C-4341-9DBC-260858782899}"/>
              </a:ext>
            </a:extLst>
          </p:cNvPr>
          <p:cNvSpPr txBox="1"/>
          <p:nvPr/>
        </p:nvSpPr>
        <p:spPr>
          <a:xfrm>
            <a:off x="2995121" y="6629475"/>
            <a:ext cx="24191436" cy="398440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spcAft>
                <a:spcPts val="600"/>
              </a:spcAft>
            </a:pPr>
            <a:r>
              <a:rPr lang="en-US" sz="4000" b="1" dirty="0">
                <a:ea typeface="+mn-lt"/>
                <a:cs typeface="+mn-lt"/>
              </a:rPr>
              <a:t>Objectives of WP5</a:t>
            </a:r>
            <a:endParaRPr lang="en-US" sz="4000" b="1" dirty="0">
              <a:cs typeface="Calibri"/>
            </a:endParaRPr>
          </a:p>
          <a:p>
            <a:pPr marL="571500" indent="-571500">
              <a:spcAft>
                <a:spcPts val="600"/>
              </a:spcAft>
              <a:buFont typeface="Arial"/>
              <a:buChar char="•"/>
            </a:pPr>
            <a:r>
              <a:rPr lang="en-US" sz="4000" dirty="0">
                <a:ea typeface="+mn-lt"/>
                <a:cs typeface="+mn-lt"/>
              </a:rPr>
              <a:t>Optimize actinide sample preparation and characterization techniques for the LISA network</a:t>
            </a:r>
            <a:endParaRPr lang="en-US" sz="4000" dirty="0">
              <a:cs typeface="Calibri"/>
            </a:endParaRPr>
          </a:p>
          <a:p>
            <a:pPr marL="571500" indent="-571500">
              <a:spcAft>
                <a:spcPts val="600"/>
              </a:spcAft>
              <a:buFont typeface="Arial"/>
              <a:buChar char="•"/>
            </a:pPr>
            <a:r>
              <a:rPr lang="en-US" sz="4000" dirty="0">
                <a:ea typeface="+mn-lt"/>
                <a:cs typeface="+mn-lt"/>
              </a:rPr>
              <a:t>Perform laser spectroscopy using highly sensitive techniques on isotopes of both actinide and trans actinide elements with the goal of probing fundamental atomic and nuclear properties and to benchmark state of the art atomic and nuclear theoretical calculations</a:t>
            </a:r>
            <a:endParaRPr lang="en-US" sz="4000" dirty="0">
              <a:cs typeface="Calibri"/>
            </a:endParaRPr>
          </a:p>
          <a:p>
            <a:pPr marL="571500" indent="-571500">
              <a:buFont typeface="Arial"/>
              <a:buChar char="•"/>
            </a:pPr>
            <a:r>
              <a:rPr lang="en-US" sz="4000" dirty="0">
                <a:ea typeface="+mn-lt"/>
                <a:cs typeface="+mn-lt"/>
              </a:rPr>
              <a:t>Characterize and optimize the novel in gas jet spectroscopy technique for final implementation at GANIL S3.</a:t>
            </a:r>
            <a:endParaRPr lang="en-US" sz="4000" dirty="0">
              <a:cs typeface="Calibri"/>
            </a:endParaRPr>
          </a:p>
        </p:txBody>
      </p:sp>
      <p:sp>
        <p:nvSpPr>
          <p:cNvPr id="9" name="TextBox 8">
            <a:extLst>
              <a:ext uri="{FF2B5EF4-FFF2-40B4-BE49-F238E27FC236}">
                <a16:creationId xmlns:a16="http://schemas.microsoft.com/office/drawing/2014/main" id="{09D4E341-59E1-4AEB-B273-3520A47FC187}"/>
              </a:ext>
            </a:extLst>
          </p:cNvPr>
          <p:cNvSpPr txBox="1"/>
          <p:nvPr/>
        </p:nvSpPr>
        <p:spPr>
          <a:xfrm>
            <a:off x="8787759" y="2978947"/>
            <a:ext cx="1163047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a:solidFill>
                  <a:schemeClr val="bg1"/>
                </a:solidFill>
                <a:cs typeface="Calibri"/>
              </a:rPr>
              <a:t>LISA General Training 1</a:t>
            </a:r>
          </a:p>
        </p:txBody>
      </p:sp>
      <p:sp>
        <p:nvSpPr>
          <p:cNvPr id="99" name="TextBox 98">
            <a:extLst>
              <a:ext uri="{FF2B5EF4-FFF2-40B4-BE49-F238E27FC236}">
                <a16:creationId xmlns:a16="http://schemas.microsoft.com/office/drawing/2014/main" id="{CD9F0DED-0C1C-4B2B-A14A-7C7DF2DCF9EB}"/>
              </a:ext>
            </a:extLst>
          </p:cNvPr>
          <p:cNvSpPr txBox="1"/>
          <p:nvPr/>
        </p:nvSpPr>
        <p:spPr>
          <a:xfrm>
            <a:off x="2242140" y="4168797"/>
            <a:ext cx="25629951" cy="21133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400"/>
              </a:spcAft>
            </a:pPr>
            <a:r>
              <a:rPr lang="en-US" sz="4800" dirty="0">
                <a:solidFill>
                  <a:schemeClr val="bg1"/>
                </a:solidFill>
                <a:ea typeface="+mn-lt"/>
                <a:cs typeface="+mn-lt"/>
              </a:rPr>
              <a:t>V. Leask</a:t>
            </a:r>
            <a:r>
              <a:rPr lang="en-US" sz="4800" dirty="0">
                <a:solidFill>
                  <a:schemeClr val="bg1"/>
                </a:solidFill>
                <a:cs typeface="Calibri"/>
              </a:rPr>
              <a:t> </a:t>
            </a:r>
            <a:r>
              <a:rPr lang="en-US" sz="4800" baseline="30000" dirty="0">
                <a:solidFill>
                  <a:schemeClr val="bg1"/>
                </a:solidFill>
                <a:cs typeface="Calibri"/>
              </a:rPr>
              <a:t>1</a:t>
            </a:r>
            <a:r>
              <a:rPr lang="en-US" sz="4800" dirty="0">
                <a:solidFill>
                  <a:schemeClr val="bg1"/>
                </a:solidFill>
                <a:cs typeface="Calibri"/>
              </a:rPr>
              <a:t>, </a:t>
            </a:r>
            <a:r>
              <a:rPr lang="en-US" sz="4800" dirty="0">
                <a:solidFill>
                  <a:schemeClr val="bg1"/>
                </a:solidFill>
                <a:ea typeface="+mn-lt"/>
                <a:cs typeface="+mn-lt"/>
              </a:rPr>
              <a:t>A. Raggio</a:t>
            </a:r>
            <a:r>
              <a:rPr lang="en-US" sz="4800" dirty="0">
                <a:solidFill>
                  <a:schemeClr val="bg1"/>
                </a:solidFill>
                <a:cs typeface="Calibri"/>
              </a:rPr>
              <a:t> </a:t>
            </a:r>
            <a:r>
              <a:rPr lang="en-US" sz="4800" baseline="30000" dirty="0">
                <a:solidFill>
                  <a:schemeClr val="bg1"/>
                </a:solidFill>
                <a:cs typeface="Calibri"/>
              </a:rPr>
              <a:t>2</a:t>
            </a:r>
            <a:r>
              <a:rPr lang="en-US" sz="4800" dirty="0">
                <a:solidFill>
                  <a:schemeClr val="bg1"/>
                </a:solidFill>
                <a:cs typeface="Calibri"/>
              </a:rPr>
              <a:t>, L. E. Reed </a:t>
            </a:r>
            <a:r>
              <a:rPr lang="en-US" sz="4800" baseline="30000" dirty="0">
                <a:solidFill>
                  <a:schemeClr val="bg1"/>
                </a:solidFill>
                <a:cs typeface="Calibri"/>
              </a:rPr>
              <a:t>3</a:t>
            </a:r>
            <a:r>
              <a:rPr lang="en-US" sz="4800" dirty="0">
                <a:solidFill>
                  <a:schemeClr val="bg1"/>
                </a:solidFill>
                <a:cs typeface="Calibri"/>
              </a:rPr>
              <a:t>, J. </a:t>
            </a:r>
            <a:r>
              <a:rPr lang="en-US" sz="4800" dirty="0" err="1">
                <a:solidFill>
                  <a:schemeClr val="bg1"/>
                </a:solidFill>
                <a:cs typeface="Calibri"/>
              </a:rPr>
              <a:t>Warbinek</a:t>
            </a:r>
            <a:r>
              <a:rPr lang="en-US" sz="4800" dirty="0">
                <a:solidFill>
                  <a:schemeClr val="bg1"/>
                </a:solidFill>
                <a:cs typeface="Calibri"/>
              </a:rPr>
              <a:t> </a:t>
            </a:r>
            <a:r>
              <a:rPr lang="en-US" sz="4800" baseline="30000" dirty="0">
                <a:solidFill>
                  <a:schemeClr val="bg1"/>
                </a:solidFill>
                <a:cs typeface="Calibri"/>
              </a:rPr>
              <a:t>4</a:t>
            </a:r>
            <a:endParaRPr lang="en-US" dirty="0">
              <a:solidFill>
                <a:schemeClr val="bg1"/>
              </a:solidFill>
              <a:cs typeface="Calibri" panose="020F0502020204030204"/>
            </a:endParaRPr>
          </a:p>
          <a:p>
            <a:pPr algn="ctr"/>
            <a:r>
              <a:rPr lang="en-US" sz="4000" baseline="30000" dirty="0">
                <a:solidFill>
                  <a:schemeClr val="bg1"/>
                </a:solidFill>
                <a:cs typeface="Calibri"/>
              </a:rPr>
              <a:t>1</a:t>
            </a:r>
            <a:r>
              <a:rPr lang="nl-NL" sz="4000" dirty="0">
                <a:solidFill>
                  <a:schemeClr val="bg1"/>
                </a:solidFill>
                <a:ea typeface="+mn-lt"/>
                <a:cs typeface="+mn-lt"/>
              </a:rPr>
              <a:t>Instituut voor Kern - en Stralingsfysica, KU Leuven</a:t>
            </a:r>
            <a:r>
              <a:rPr lang="nl-NL" sz="4000" dirty="0">
                <a:solidFill>
                  <a:schemeClr val="bg1"/>
                </a:solidFill>
                <a:cs typeface="Calibri"/>
              </a:rPr>
              <a:t>    </a:t>
            </a:r>
            <a:r>
              <a:rPr lang="en-US" sz="4000" baseline="30000" dirty="0">
                <a:solidFill>
                  <a:schemeClr val="bg1"/>
                </a:solidFill>
                <a:cs typeface="Calibri"/>
              </a:rPr>
              <a:t>2</a:t>
            </a:r>
            <a:r>
              <a:rPr lang="en-US" sz="4000" dirty="0">
                <a:solidFill>
                  <a:schemeClr val="bg1"/>
                </a:solidFill>
                <a:ea typeface="+mn-lt"/>
                <a:cs typeface="+mn-lt"/>
              </a:rPr>
              <a:t>Univeristy of </a:t>
            </a:r>
            <a:r>
              <a:rPr lang="en-US" sz="4000" dirty="0" err="1">
                <a:solidFill>
                  <a:schemeClr val="bg1"/>
                </a:solidFill>
                <a:ea typeface="+mn-lt"/>
                <a:cs typeface="+mn-lt"/>
              </a:rPr>
              <a:t>Jyväskylä</a:t>
            </a:r>
            <a:r>
              <a:rPr lang="en-US" sz="4000" dirty="0">
                <a:solidFill>
                  <a:schemeClr val="bg1"/>
                </a:solidFill>
                <a:ea typeface="+mn-lt"/>
                <a:cs typeface="+mn-lt"/>
              </a:rPr>
              <a:t>, Departments of Physics </a:t>
            </a:r>
          </a:p>
          <a:p>
            <a:pPr algn="ctr"/>
            <a:r>
              <a:rPr lang="en-US" sz="4000" baseline="30000" dirty="0">
                <a:solidFill>
                  <a:schemeClr val="bg1"/>
                </a:solidFill>
                <a:ea typeface="+mn-lt"/>
                <a:cs typeface="+mn-lt"/>
              </a:rPr>
              <a:t>3</a:t>
            </a:r>
            <a:r>
              <a:rPr lang="de-DE" sz="4000" dirty="0">
                <a:solidFill>
                  <a:schemeClr val="bg1"/>
                </a:solidFill>
                <a:ea typeface="+mn-lt"/>
                <a:cs typeface="+mn-lt"/>
              </a:rPr>
              <a:t>Institut für Kernchemie, Johannes Gutenberg-Universität Mainz</a:t>
            </a:r>
            <a:r>
              <a:rPr lang="de-DE" sz="4000" dirty="0">
                <a:solidFill>
                  <a:schemeClr val="bg1"/>
                </a:solidFill>
                <a:cs typeface="Calibri"/>
              </a:rPr>
              <a:t>    </a:t>
            </a:r>
            <a:r>
              <a:rPr lang="en-US" sz="4000" baseline="30000" dirty="0">
                <a:solidFill>
                  <a:schemeClr val="bg1"/>
                </a:solidFill>
                <a:cs typeface="Calibri"/>
              </a:rPr>
              <a:t>4</a:t>
            </a:r>
            <a:r>
              <a:rPr lang="de-DE" sz="4000" dirty="0">
                <a:solidFill>
                  <a:schemeClr val="bg1"/>
                </a:solidFill>
                <a:cs typeface="Calibri"/>
              </a:rPr>
              <a:t>GSI </a:t>
            </a:r>
            <a:r>
              <a:rPr lang="de-DE" sz="4000" dirty="0" err="1">
                <a:solidFill>
                  <a:schemeClr val="bg1"/>
                </a:solidFill>
                <a:cs typeface="Calibri"/>
              </a:rPr>
              <a:t>Helmholtzzentrum</a:t>
            </a:r>
            <a:r>
              <a:rPr lang="de-DE" sz="4000" dirty="0">
                <a:solidFill>
                  <a:schemeClr val="bg1"/>
                </a:solidFill>
                <a:cs typeface="Calibri"/>
              </a:rPr>
              <a:t> für Schwerionenforschung GmbH</a:t>
            </a:r>
            <a:endParaRPr lang="en-US" sz="4000" dirty="0">
              <a:solidFill>
                <a:schemeClr val="bg1"/>
              </a:solidFill>
              <a:cs typeface="Calibri"/>
            </a:endParaRPr>
          </a:p>
        </p:txBody>
      </p:sp>
      <p:pic>
        <p:nvPicPr>
          <p:cNvPr id="13" name="Picture 14" descr="A picture containing application&#10;&#10;Description automatically generated">
            <a:extLst>
              <a:ext uri="{FF2B5EF4-FFF2-40B4-BE49-F238E27FC236}">
                <a16:creationId xmlns:a16="http://schemas.microsoft.com/office/drawing/2014/main" id="{BEE20479-42DD-4E84-BBB6-BC243AB40BC4}"/>
              </a:ext>
            </a:extLst>
          </p:cNvPr>
          <p:cNvPicPr>
            <a:picLocks noChangeAspect="1"/>
          </p:cNvPicPr>
          <p:nvPr/>
        </p:nvPicPr>
        <p:blipFill>
          <a:blip r:embed="rId6"/>
          <a:stretch>
            <a:fillRect/>
          </a:stretch>
        </p:blipFill>
        <p:spPr>
          <a:xfrm>
            <a:off x="23501166" y="1884810"/>
            <a:ext cx="2452715" cy="1499184"/>
          </a:xfrm>
          <a:prstGeom prst="rect">
            <a:avLst/>
          </a:prstGeom>
        </p:spPr>
      </p:pic>
      <p:sp>
        <p:nvSpPr>
          <p:cNvPr id="166" name="Rectangle: Rounded Corners 165">
            <a:extLst>
              <a:ext uri="{FF2B5EF4-FFF2-40B4-BE49-F238E27FC236}">
                <a16:creationId xmlns:a16="http://schemas.microsoft.com/office/drawing/2014/main" id="{803A6480-5ABF-4CA6-8C2B-1FEDF22D8962}"/>
              </a:ext>
            </a:extLst>
          </p:cNvPr>
          <p:cNvSpPr/>
          <p:nvPr/>
        </p:nvSpPr>
        <p:spPr>
          <a:xfrm>
            <a:off x="2669175" y="33114278"/>
            <a:ext cx="24761965" cy="966392"/>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5" name="Rectangle: Rounded Corners 164">
            <a:extLst>
              <a:ext uri="{FF2B5EF4-FFF2-40B4-BE49-F238E27FC236}">
                <a16:creationId xmlns:a16="http://schemas.microsoft.com/office/drawing/2014/main" id="{B665D657-A865-4395-AB51-AAD457DAA87B}"/>
              </a:ext>
            </a:extLst>
          </p:cNvPr>
          <p:cNvSpPr/>
          <p:nvPr/>
        </p:nvSpPr>
        <p:spPr>
          <a:xfrm>
            <a:off x="2669175" y="34286672"/>
            <a:ext cx="24821177" cy="3905224"/>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90558A59-F818-4402-A46C-CAE9E8167C59}"/>
              </a:ext>
            </a:extLst>
          </p:cNvPr>
          <p:cNvGrpSpPr/>
          <p:nvPr/>
        </p:nvGrpSpPr>
        <p:grpSpPr>
          <a:xfrm>
            <a:off x="2769079" y="33181748"/>
            <a:ext cx="24494826" cy="862580"/>
            <a:chOff x="2769079" y="33181748"/>
            <a:chExt cx="24382696" cy="907447"/>
          </a:xfrm>
        </p:grpSpPr>
        <p:pic>
          <p:nvPicPr>
            <p:cNvPr id="108" name="Picture 6" descr="A picture containing icon&#10;&#10;Description automatically generated">
              <a:extLst>
                <a:ext uri="{FF2B5EF4-FFF2-40B4-BE49-F238E27FC236}">
                  <a16:creationId xmlns:a16="http://schemas.microsoft.com/office/drawing/2014/main" id="{4DBE4070-BDCA-4040-9033-1AA6977359DF}"/>
                </a:ext>
              </a:extLst>
            </p:cNvPr>
            <p:cNvPicPr>
              <a:picLocks noChangeAspect="1"/>
            </p:cNvPicPr>
            <p:nvPr/>
          </p:nvPicPr>
          <p:blipFill rotWithShape="1">
            <a:blip r:embed="rId7"/>
            <a:srcRect l="74355" t="5000" r="2124" b="50000"/>
            <a:stretch/>
          </p:blipFill>
          <p:spPr>
            <a:xfrm>
              <a:off x="23673711" y="33209797"/>
              <a:ext cx="3478064" cy="812034"/>
            </a:xfrm>
            <a:prstGeom prst="rect">
              <a:avLst/>
            </a:prstGeom>
          </p:spPr>
        </p:pic>
        <p:pic>
          <p:nvPicPr>
            <p:cNvPr id="100" name="Picture 6" descr="A picture containing icon&#10;&#10;Description automatically generated">
              <a:extLst>
                <a:ext uri="{FF2B5EF4-FFF2-40B4-BE49-F238E27FC236}">
                  <a16:creationId xmlns:a16="http://schemas.microsoft.com/office/drawing/2014/main" id="{B0EA577E-6ED3-49CD-A046-C6320712901F}"/>
                </a:ext>
              </a:extLst>
            </p:cNvPr>
            <p:cNvPicPr>
              <a:picLocks noChangeAspect="1"/>
            </p:cNvPicPr>
            <p:nvPr/>
          </p:nvPicPr>
          <p:blipFill rotWithShape="1">
            <a:blip r:embed="rId7"/>
            <a:srcRect l="500" t="4832" r="75266" b="51598"/>
            <a:stretch/>
          </p:blipFill>
          <p:spPr>
            <a:xfrm>
              <a:off x="9479457" y="33253557"/>
              <a:ext cx="3583466" cy="786244"/>
            </a:xfrm>
            <a:prstGeom prst="rect">
              <a:avLst/>
            </a:prstGeom>
          </p:spPr>
        </p:pic>
        <p:pic>
          <p:nvPicPr>
            <p:cNvPr id="101" name="Picture 6" descr="A picture containing icon&#10;&#10;Description automatically generated">
              <a:extLst>
                <a:ext uri="{FF2B5EF4-FFF2-40B4-BE49-F238E27FC236}">
                  <a16:creationId xmlns:a16="http://schemas.microsoft.com/office/drawing/2014/main" id="{2341B03B-7BA0-4CB9-A951-2A5871D5A1B3}"/>
                </a:ext>
              </a:extLst>
            </p:cNvPr>
            <p:cNvPicPr>
              <a:picLocks noChangeAspect="1"/>
            </p:cNvPicPr>
            <p:nvPr/>
          </p:nvPicPr>
          <p:blipFill rotWithShape="1">
            <a:blip r:embed="rId7"/>
            <a:srcRect l="21538" t="42284" r="52205" b="12716"/>
            <a:stretch/>
          </p:blipFill>
          <p:spPr>
            <a:xfrm>
              <a:off x="2769079" y="33181748"/>
              <a:ext cx="3882701" cy="811976"/>
            </a:xfrm>
            <a:prstGeom prst="rect">
              <a:avLst/>
            </a:prstGeom>
          </p:spPr>
        </p:pic>
        <p:pic>
          <p:nvPicPr>
            <p:cNvPr id="18" name="Picture 6" descr="A picture containing icon&#10;&#10;Description automatically generated">
              <a:extLst>
                <a:ext uri="{FF2B5EF4-FFF2-40B4-BE49-F238E27FC236}">
                  <a16:creationId xmlns:a16="http://schemas.microsoft.com/office/drawing/2014/main" id="{6E92B5F2-9430-4C21-AA2B-E1B7C2D27C06}"/>
                </a:ext>
              </a:extLst>
            </p:cNvPr>
            <p:cNvPicPr>
              <a:picLocks noChangeAspect="1"/>
            </p:cNvPicPr>
            <p:nvPr/>
          </p:nvPicPr>
          <p:blipFill rotWithShape="1">
            <a:blip r:embed="rId7"/>
            <a:srcRect l="47344" t="7500" r="24734" b="46250"/>
            <a:stretch/>
          </p:blipFill>
          <p:spPr>
            <a:xfrm>
              <a:off x="16024986" y="33254605"/>
              <a:ext cx="4128624" cy="834590"/>
            </a:xfrm>
            <a:prstGeom prst="rect">
              <a:avLst/>
            </a:prstGeom>
          </p:spPr>
        </p:pic>
        <p:pic>
          <p:nvPicPr>
            <p:cNvPr id="102" name="Picture 6" descr="A picture containing icon&#10;&#10;Description automatically generated">
              <a:extLst>
                <a:ext uri="{FF2B5EF4-FFF2-40B4-BE49-F238E27FC236}">
                  <a16:creationId xmlns:a16="http://schemas.microsoft.com/office/drawing/2014/main" id="{2735F09D-CF74-456A-972C-5315068266FB}"/>
                </a:ext>
              </a:extLst>
            </p:cNvPr>
            <p:cNvPicPr>
              <a:picLocks noChangeAspect="1"/>
            </p:cNvPicPr>
            <p:nvPr/>
          </p:nvPicPr>
          <p:blipFill rotWithShape="1">
            <a:blip r:embed="rId7"/>
            <a:srcRect l="1144" t="45411" r="79084" b="14815"/>
            <a:stretch/>
          </p:blipFill>
          <p:spPr>
            <a:xfrm>
              <a:off x="6583643" y="33231488"/>
              <a:ext cx="2907383" cy="717686"/>
            </a:xfrm>
            <a:prstGeom prst="rect">
              <a:avLst/>
            </a:prstGeom>
          </p:spPr>
        </p:pic>
        <p:pic>
          <p:nvPicPr>
            <p:cNvPr id="103" name="Picture 6" descr="A picture containing icon&#10;&#10;Description automatically generated">
              <a:extLst>
                <a:ext uri="{FF2B5EF4-FFF2-40B4-BE49-F238E27FC236}">
                  <a16:creationId xmlns:a16="http://schemas.microsoft.com/office/drawing/2014/main" id="{EEECCCEB-636B-422C-AFE8-F88093561471}"/>
                </a:ext>
              </a:extLst>
            </p:cNvPr>
            <p:cNvPicPr>
              <a:picLocks noChangeAspect="1"/>
            </p:cNvPicPr>
            <p:nvPr/>
          </p:nvPicPr>
          <p:blipFill rotWithShape="1">
            <a:blip r:embed="rId7"/>
            <a:srcRect l="47424" t="43750" r="27879" b="11250"/>
            <a:stretch/>
          </p:blipFill>
          <p:spPr>
            <a:xfrm>
              <a:off x="20067296" y="33185704"/>
              <a:ext cx="3651884" cy="811975"/>
            </a:xfrm>
            <a:prstGeom prst="rect">
              <a:avLst/>
            </a:prstGeom>
          </p:spPr>
        </p:pic>
        <p:pic>
          <p:nvPicPr>
            <p:cNvPr id="167" name="Picture 6" descr="A picture containing icon&#10;&#10;Description automatically generated">
              <a:extLst>
                <a:ext uri="{FF2B5EF4-FFF2-40B4-BE49-F238E27FC236}">
                  <a16:creationId xmlns:a16="http://schemas.microsoft.com/office/drawing/2014/main" id="{8434C01C-8FD7-41A3-8181-969D6CA1D1D4}"/>
                </a:ext>
              </a:extLst>
            </p:cNvPr>
            <p:cNvPicPr>
              <a:picLocks noChangeAspect="1"/>
            </p:cNvPicPr>
            <p:nvPr/>
          </p:nvPicPr>
          <p:blipFill rotWithShape="1">
            <a:blip r:embed="rId7"/>
            <a:srcRect l="24583" t="2280" r="53672" b="55914"/>
            <a:stretch/>
          </p:blipFill>
          <p:spPr>
            <a:xfrm>
              <a:off x="12863211" y="33250638"/>
              <a:ext cx="3215613" cy="754423"/>
            </a:xfrm>
            <a:prstGeom prst="rect">
              <a:avLst/>
            </a:prstGeom>
          </p:spPr>
        </p:pic>
      </p:grpSp>
      <p:sp>
        <p:nvSpPr>
          <p:cNvPr id="168" name="TextBox 167">
            <a:extLst>
              <a:ext uri="{FF2B5EF4-FFF2-40B4-BE49-F238E27FC236}">
                <a16:creationId xmlns:a16="http://schemas.microsoft.com/office/drawing/2014/main" id="{26777144-6F09-4880-96BE-D92422469A45}"/>
              </a:ext>
            </a:extLst>
          </p:cNvPr>
          <p:cNvSpPr txBox="1"/>
          <p:nvPr/>
        </p:nvSpPr>
        <p:spPr>
          <a:xfrm>
            <a:off x="2951415" y="34404454"/>
            <a:ext cx="24191436" cy="458587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ea typeface="+mn-lt"/>
                <a:cs typeface="+mn-lt"/>
              </a:rPr>
              <a:t>References</a:t>
            </a:r>
            <a:endParaRPr lang="en-US" sz="3200" b="1" dirty="0">
              <a:cs typeface="Calibri"/>
            </a:endParaRPr>
          </a:p>
          <a:p>
            <a:pPr marL="457200" indent="-457200">
              <a:buAutoNum type="arabicPeriod"/>
            </a:pPr>
            <a:r>
              <a:rPr lang="en-US" sz="2000" dirty="0">
                <a:ea typeface="+mn-lt"/>
                <a:cs typeface="+mn-lt"/>
              </a:rPr>
              <a:t>Vascon, A. et al., </a:t>
            </a:r>
            <a:r>
              <a:rPr lang="en-US" sz="2000" i="1" dirty="0" err="1">
                <a:ea typeface="+mn-lt"/>
                <a:cs typeface="+mn-lt"/>
              </a:rPr>
              <a:t>Nucl</a:t>
            </a:r>
            <a:r>
              <a:rPr lang="en-US" sz="2000" i="1" dirty="0">
                <a:ea typeface="+mn-lt"/>
                <a:cs typeface="+mn-lt"/>
              </a:rPr>
              <a:t>. Instr. Meth. Phys. Res. Sect. A, </a:t>
            </a:r>
            <a:r>
              <a:rPr lang="en-US" sz="2000" dirty="0">
                <a:ea typeface="+mn-lt"/>
                <a:cs typeface="+mn-lt"/>
              </a:rPr>
              <a:t>696, (</a:t>
            </a:r>
            <a:r>
              <a:rPr lang="en-US" sz="2000" b="1" dirty="0">
                <a:ea typeface="+mn-lt"/>
                <a:cs typeface="+mn-lt"/>
              </a:rPr>
              <a:t>2012</a:t>
            </a:r>
            <a:r>
              <a:rPr lang="en-US" sz="2000" dirty="0">
                <a:ea typeface="+mn-lt"/>
                <a:cs typeface="+mn-lt"/>
              </a:rPr>
              <a:t>), 180-191.</a:t>
            </a:r>
            <a:endParaRPr lang="en-US" sz="2000" dirty="0">
              <a:cs typeface="Calibri"/>
            </a:endParaRPr>
          </a:p>
          <a:p>
            <a:pPr marL="457200" indent="-457200">
              <a:buAutoNum type="arabicPeriod"/>
            </a:pPr>
            <a:r>
              <a:rPr lang="en-US" sz="2000" dirty="0">
                <a:ea typeface="+mn-lt"/>
                <a:cs typeface="+mn-lt"/>
              </a:rPr>
              <a:t>Haas, R. et al., </a:t>
            </a:r>
            <a:r>
              <a:rPr lang="en-US" sz="2000" i="1" dirty="0" err="1">
                <a:ea typeface="+mn-lt"/>
                <a:cs typeface="+mn-lt"/>
              </a:rPr>
              <a:t>Nucl</a:t>
            </a:r>
            <a:r>
              <a:rPr lang="en-US" sz="2000" i="1" dirty="0">
                <a:ea typeface="+mn-lt"/>
                <a:cs typeface="+mn-lt"/>
              </a:rPr>
              <a:t>. Instr. Meth. Phys. Res. Sect. A, </a:t>
            </a:r>
            <a:r>
              <a:rPr lang="en-US" sz="2000" dirty="0">
                <a:ea typeface="+mn-lt"/>
                <a:cs typeface="+mn-lt"/>
              </a:rPr>
              <a:t>874, (</a:t>
            </a:r>
            <a:r>
              <a:rPr lang="en-US" sz="2000" b="1" dirty="0">
                <a:ea typeface="+mn-lt"/>
                <a:cs typeface="+mn-lt"/>
              </a:rPr>
              <a:t>2017</a:t>
            </a:r>
            <a:r>
              <a:rPr lang="en-US" sz="2000" dirty="0">
                <a:ea typeface="+mn-lt"/>
                <a:cs typeface="+mn-lt"/>
              </a:rPr>
              <a:t>), 43-49.</a:t>
            </a:r>
            <a:endParaRPr lang="en-US" sz="2000" dirty="0">
              <a:cs typeface="Calibri"/>
            </a:endParaRPr>
          </a:p>
          <a:p>
            <a:pPr marL="457200" indent="-457200">
              <a:buAutoNum type="arabicPeriod"/>
            </a:pPr>
            <a:r>
              <a:rPr lang="en-US" sz="2000" dirty="0" err="1">
                <a:ea typeface="+mn-lt"/>
                <a:cs typeface="+mn-lt"/>
              </a:rPr>
              <a:t>Düllmann</a:t>
            </a:r>
            <a:r>
              <a:rPr lang="en-US" sz="2000" dirty="0">
                <a:ea typeface="+mn-lt"/>
                <a:cs typeface="+mn-lt"/>
              </a:rPr>
              <a:t>, C., </a:t>
            </a:r>
            <a:r>
              <a:rPr lang="en-US" sz="2000" i="1" dirty="0">
                <a:ea typeface="+mn-lt"/>
                <a:cs typeface="+mn-lt"/>
              </a:rPr>
              <a:t>Actinide Sample Production At Mainz University For Applications In Chemistry And Physics Research, </a:t>
            </a:r>
            <a:r>
              <a:rPr lang="en-US" sz="2000" b="1" dirty="0">
                <a:ea typeface="+mn-lt"/>
                <a:cs typeface="+mn-lt"/>
              </a:rPr>
              <a:t>(2018)</a:t>
            </a:r>
            <a:r>
              <a:rPr lang="en-US" sz="2000" dirty="0">
                <a:ea typeface="+mn-lt"/>
                <a:cs typeface="+mn-lt"/>
              </a:rPr>
              <a:t>.</a:t>
            </a:r>
            <a:endParaRPr lang="en-US" sz="2000" dirty="0">
              <a:cs typeface="Calibri"/>
            </a:endParaRPr>
          </a:p>
          <a:p>
            <a:pPr marL="457200" indent="-457200">
              <a:buAutoNum type="arabicPeriod"/>
            </a:pPr>
            <a:r>
              <a:rPr lang="en-US" sz="2000" dirty="0" err="1">
                <a:ea typeface="+mn-lt"/>
                <a:cs typeface="+mn-lt"/>
              </a:rPr>
              <a:t>BioFluidix</a:t>
            </a:r>
            <a:r>
              <a:rPr lang="en-US" sz="2000" dirty="0">
                <a:ea typeface="+mn-lt"/>
                <a:cs typeface="+mn-lt"/>
              </a:rPr>
              <a:t> GmbH. </a:t>
            </a:r>
            <a:r>
              <a:rPr lang="en-US" sz="2000" dirty="0" err="1">
                <a:ea typeface="+mn-lt"/>
                <a:cs typeface="+mn-lt"/>
              </a:rPr>
              <a:t>PipeJet</a:t>
            </a:r>
            <a:r>
              <a:rPr lang="en-US" sz="2000" dirty="0">
                <a:ea typeface="+mn-lt"/>
                <a:cs typeface="+mn-lt"/>
              </a:rPr>
              <a:t> P9 </a:t>
            </a:r>
            <a:r>
              <a:rPr lang="en-US" sz="2000" dirty="0" err="1">
                <a:ea typeface="+mn-lt"/>
                <a:cs typeface="+mn-lt"/>
              </a:rPr>
              <a:t>Nanodispenser</a:t>
            </a:r>
            <a:r>
              <a:rPr lang="en-US" sz="2000" dirty="0">
                <a:ea typeface="+mn-lt"/>
                <a:cs typeface="+mn-lt"/>
              </a:rPr>
              <a:t> Datasheet, 2014.</a:t>
            </a:r>
            <a:endParaRPr lang="en-US" sz="2000" dirty="0">
              <a:cs typeface="Calibri"/>
            </a:endParaRPr>
          </a:p>
          <a:p>
            <a:pPr marL="457200" indent="-457200">
              <a:buAutoNum type="arabicPeriod"/>
            </a:pPr>
            <a:r>
              <a:rPr lang="en-US" sz="2000" dirty="0">
                <a:ea typeface="+mn-lt"/>
                <a:cs typeface="+mn-lt"/>
              </a:rPr>
              <a:t>Eberhardt, K. et al., </a:t>
            </a:r>
            <a:r>
              <a:rPr lang="en-US" sz="2000" i="1" dirty="0">
                <a:ea typeface="+mn-lt"/>
                <a:cs typeface="+mn-lt"/>
              </a:rPr>
              <a:t>AIP Conf. Proc.,</a:t>
            </a:r>
            <a:r>
              <a:rPr lang="en-US" sz="2000" dirty="0">
                <a:ea typeface="+mn-lt"/>
                <a:cs typeface="+mn-lt"/>
              </a:rPr>
              <a:t> 1962, (</a:t>
            </a:r>
            <a:r>
              <a:rPr lang="en-US" sz="2000" b="1" dirty="0">
                <a:ea typeface="+mn-lt"/>
                <a:cs typeface="+mn-lt"/>
              </a:rPr>
              <a:t>2018)</a:t>
            </a:r>
            <a:r>
              <a:rPr lang="en-US" sz="2000" dirty="0">
                <a:ea typeface="+mn-lt"/>
                <a:cs typeface="+mn-lt"/>
              </a:rPr>
              <a:t>,</a:t>
            </a:r>
            <a:r>
              <a:rPr lang="en-US" sz="2000" i="1" dirty="0">
                <a:ea typeface="+mn-lt"/>
                <a:cs typeface="+mn-lt"/>
              </a:rPr>
              <a:t> </a:t>
            </a:r>
            <a:r>
              <a:rPr lang="en-US" sz="2000" dirty="0">
                <a:ea typeface="+mn-lt"/>
                <a:cs typeface="+mn-lt"/>
              </a:rPr>
              <a:t>030009:1-8.</a:t>
            </a:r>
          </a:p>
          <a:p>
            <a:pPr marL="457200" indent="-457200">
              <a:buAutoNum type="arabicPeriod"/>
            </a:pPr>
            <a:endParaRPr lang="en-US" sz="2000" dirty="0">
              <a:ea typeface="+mn-lt"/>
              <a:cs typeface="+mn-lt"/>
            </a:endParaRPr>
          </a:p>
          <a:p>
            <a:r>
              <a:rPr lang="en-US" sz="2000" dirty="0">
                <a:ea typeface="+mn-lt"/>
                <a:cs typeface="+mn-lt"/>
              </a:rPr>
              <a:t>A1 </a:t>
            </a:r>
            <a:r>
              <a:rPr lang="fi-FI" sz="2000" dirty="0"/>
              <a:t>Pohjalainen, I. et al.,  </a:t>
            </a:r>
            <a:r>
              <a:rPr lang="fi-FI" sz="2000" i="1" dirty="0" err="1"/>
              <a:t>Nucl</a:t>
            </a:r>
            <a:r>
              <a:rPr lang="fi-FI" sz="2000" i="1" dirty="0"/>
              <a:t>. Instr. </a:t>
            </a:r>
            <a:r>
              <a:rPr lang="fi-FI" sz="2000" i="1" dirty="0" err="1"/>
              <a:t>Meth</a:t>
            </a:r>
            <a:r>
              <a:rPr lang="fi-FI" sz="2000" i="1" dirty="0"/>
              <a:t>. </a:t>
            </a:r>
            <a:r>
              <a:rPr lang="fi-FI" sz="2000" i="1" dirty="0" err="1"/>
              <a:t>Phys</a:t>
            </a:r>
            <a:r>
              <a:rPr lang="fi-FI" sz="2000" i="1" dirty="0"/>
              <a:t>. Res. </a:t>
            </a:r>
            <a:r>
              <a:rPr lang="fi-FI" sz="2000" i="1" dirty="0" err="1"/>
              <a:t>Sect</a:t>
            </a:r>
            <a:r>
              <a:rPr lang="fi-FI" sz="2000" i="1" dirty="0"/>
              <a:t>. B, </a:t>
            </a:r>
            <a:r>
              <a:rPr lang="fi-FI" sz="2000" dirty="0"/>
              <a:t>376, (2016), 233-239.</a:t>
            </a:r>
          </a:p>
          <a:p>
            <a:r>
              <a:rPr lang="en-US" sz="2000" dirty="0"/>
              <a:t>A2 Tomita, H. et al., </a:t>
            </a:r>
            <a:r>
              <a:rPr lang="en-US" sz="2000" i="1" dirty="0"/>
              <a:t>Prog.  </a:t>
            </a:r>
            <a:r>
              <a:rPr lang="en-US" sz="2000" i="1" dirty="0" err="1"/>
              <a:t>Nucl</a:t>
            </a:r>
            <a:r>
              <a:rPr lang="en-US" sz="2000" i="1" dirty="0"/>
              <a:t>. Sci. tech. , </a:t>
            </a:r>
            <a:r>
              <a:rPr lang="en-US" sz="2000" dirty="0"/>
              <a:t>5 (2018).</a:t>
            </a:r>
          </a:p>
          <a:p>
            <a:r>
              <a:rPr lang="en-US" sz="2000" dirty="0"/>
              <a:t>A3 De Groote, R. P. et al. </a:t>
            </a:r>
            <a:r>
              <a:rPr lang="fi-FI" sz="2000" i="1" dirty="0" err="1"/>
              <a:t>Nucl</a:t>
            </a:r>
            <a:r>
              <a:rPr lang="fi-FI" sz="2000" i="1" dirty="0"/>
              <a:t>. Instr. </a:t>
            </a:r>
            <a:r>
              <a:rPr lang="fi-FI" sz="2000" i="1" dirty="0" err="1"/>
              <a:t>Meth</a:t>
            </a:r>
            <a:r>
              <a:rPr lang="fi-FI" sz="2000" i="1" dirty="0"/>
              <a:t>. </a:t>
            </a:r>
            <a:r>
              <a:rPr lang="fi-FI" sz="2000" i="1" dirty="0" err="1"/>
              <a:t>Phys</a:t>
            </a:r>
            <a:r>
              <a:rPr lang="fi-FI" sz="2000" i="1" dirty="0"/>
              <a:t>. Res. </a:t>
            </a:r>
            <a:r>
              <a:rPr lang="fi-FI" sz="2000" i="1" dirty="0" err="1"/>
              <a:t>Sect</a:t>
            </a:r>
            <a:r>
              <a:rPr lang="fi-FI" sz="2000" i="1" dirty="0"/>
              <a:t>. B, </a:t>
            </a:r>
            <a:r>
              <a:rPr lang="en-US" sz="2000" dirty="0"/>
              <a:t>463 (2020): 437-440.</a:t>
            </a:r>
            <a:endParaRPr lang="fi-FI" sz="2000" dirty="0"/>
          </a:p>
          <a:p>
            <a:endParaRPr lang="en-US" sz="2000" dirty="0"/>
          </a:p>
          <a:p>
            <a:endParaRPr lang="fi-FI" sz="2000" dirty="0"/>
          </a:p>
          <a:p>
            <a:endParaRPr lang="en-US" sz="2000" dirty="0">
              <a:cs typeface="Calibri" panose="020F0502020204030204"/>
            </a:endParaRPr>
          </a:p>
          <a:p>
            <a:pPr marL="742950" indent="-742950">
              <a:spcAft>
                <a:spcPts val="600"/>
              </a:spcAft>
              <a:buAutoNum type="arabicPeriod"/>
            </a:pPr>
            <a:endParaRPr lang="en-US" sz="2000" dirty="0">
              <a:cs typeface="Calibri" panose="020F0502020204030204"/>
            </a:endParaRPr>
          </a:p>
        </p:txBody>
      </p:sp>
      <p:sp>
        <p:nvSpPr>
          <p:cNvPr id="28" name="Rectangle: Rounded Corners 27">
            <a:extLst>
              <a:ext uri="{FF2B5EF4-FFF2-40B4-BE49-F238E27FC236}">
                <a16:creationId xmlns:a16="http://schemas.microsoft.com/office/drawing/2014/main" id="{A7CA59DC-258A-4713-B9AA-87F35264687A}"/>
              </a:ext>
            </a:extLst>
          </p:cNvPr>
          <p:cNvSpPr/>
          <p:nvPr/>
        </p:nvSpPr>
        <p:spPr>
          <a:xfrm>
            <a:off x="2613151" y="10736894"/>
            <a:ext cx="12370257" cy="11029034"/>
          </a:xfrm>
          <a:prstGeom prst="roundRect">
            <a:avLst/>
          </a:prstGeom>
          <a:ln w="57150"/>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endParaRPr lang="en-US" dirty="0">
              <a:cs typeface="Calibri" panose="020F0502020204030204"/>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cs typeface="Calibri" panose="020F0502020204030204"/>
            </a:endParaRPr>
          </a:p>
          <a:p>
            <a:pPr>
              <a:spcBef>
                <a:spcPts val="600"/>
              </a:spcBef>
            </a:pPr>
            <a:endParaRPr lang="en-US" sz="2400" dirty="0">
              <a:cs typeface="Calibri"/>
            </a:endParaRPr>
          </a:p>
          <a:p>
            <a:pPr>
              <a:spcBef>
                <a:spcPts val="600"/>
              </a:spcBef>
            </a:pPr>
            <a:endParaRPr lang="en-US" sz="2400" dirty="0">
              <a:cs typeface="Calibri"/>
            </a:endParaRPr>
          </a:p>
          <a:p>
            <a:pPr marL="342900" indent="-342900">
              <a:buFont typeface="Arial"/>
              <a:buChar char="•"/>
            </a:pPr>
            <a:endParaRPr lang="en-US" sz="2000" dirty="0">
              <a:cs typeface="Calibri"/>
            </a:endParaRPr>
          </a:p>
          <a:p>
            <a:pPr>
              <a:spcBef>
                <a:spcPts val="600"/>
              </a:spcBef>
            </a:pPr>
            <a:endParaRPr lang="en-US" sz="2000" dirty="0">
              <a:cs typeface="Calibri"/>
            </a:endParaRPr>
          </a:p>
          <a:p>
            <a:pPr marL="342900" indent="-342900">
              <a:spcBef>
                <a:spcPts val="600"/>
              </a:spcBef>
              <a:buFont typeface="Arial"/>
              <a:buChar char="•"/>
            </a:pPr>
            <a:endParaRPr lang="en-US" sz="2000" dirty="0">
              <a:cs typeface="Calibri"/>
            </a:endParaRPr>
          </a:p>
          <a:p>
            <a:pPr marL="285750" indent="-285750" algn="ctr">
              <a:buFont typeface="Arial"/>
              <a:buChar char="•"/>
            </a:pPr>
            <a:endParaRPr lang="en-US" dirty="0">
              <a:cs typeface="Calibri"/>
            </a:endParaRPr>
          </a:p>
        </p:txBody>
      </p:sp>
      <p:pic>
        <p:nvPicPr>
          <p:cNvPr id="6" name="Picture 14" descr="Logo&#10;&#10;Description automatically generated">
            <a:extLst>
              <a:ext uri="{FF2B5EF4-FFF2-40B4-BE49-F238E27FC236}">
                <a16:creationId xmlns:a16="http://schemas.microsoft.com/office/drawing/2014/main" id="{D0C48072-0969-4EA1-941E-525530EDE140}"/>
              </a:ext>
            </a:extLst>
          </p:cNvPr>
          <p:cNvPicPr>
            <a:picLocks noChangeAspect="1"/>
          </p:cNvPicPr>
          <p:nvPr/>
        </p:nvPicPr>
        <p:blipFill>
          <a:blip r:embed="rId8"/>
          <a:stretch>
            <a:fillRect/>
          </a:stretch>
        </p:blipFill>
        <p:spPr>
          <a:xfrm>
            <a:off x="3089419" y="1566967"/>
            <a:ext cx="2988938" cy="1036063"/>
          </a:xfrm>
          <a:prstGeom prst="rect">
            <a:avLst/>
          </a:prstGeom>
        </p:spPr>
      </p:pic>
      <p:pic>
        <p:nvPicPr>
          <p:cNvPr id="17" name="Picture 18">
            <a:extLst>
              <a:ext uri="{FF2B5EF4-FFF2-40B4-BE49-F238E27FC236}">
                <a16:creationId xmlns:a16="http://schemas.microsoft.com/office/drawing/2014/main" id="{DA700A00-3425-4985-9BD4-BA103D133694}"/>
              </a:ext>
            </a:extLst>
          </p:cNvPr>
          <p:cNvPicPr>
            <a:picLocks noChangeAspect="1"/>
          </p:cNvPicPr>
          <p:nvPr/>
        </p:nvPicPr>
        <p:blipFill>
          <a:blip r:embed="rId9"/>
          <a:stretch>
            <a:fillRect/>
          </a:stretch>
        </p:blipFill>
        <p:spPr>
          <a:xfrm>
            <a:off x="23424206" y="3790416"/>
            <a:ext cx="2742612" cy="914400"/>
          </a:xfrm>
          <a:prstGeom prst="rect">
            <a:avLst/>
          </a:prstGeom>
        </p:spPr>
      </p:pic>
      <p:pic>
        <p:nvPicPr>
          <p:cNvPr id="5" name="Picture 18">
            <a:extLst>
              <a:ext uri="{FF2B5EF4-FFF2-40B4-BE49-F238E27FC236}">
                <a16:creationId xmlns:a16="http://schemas.microsoft.com/office/drawing/2014/main" id="{56C4FFBD-F9F2-485D-A22A-65683E186C5F}"/>
              </a:ext>
            </a:extLst>
          </p:cNvPr>
          <p:cNvPicPr>
            <a:picLocks noChangeAspect="1"/>
          </p:cNvPicPr>
          <p:nvPr/>
        </p:nvPicPr>
        <p:blipFill>
          <a:blip r:embed="rId10"/>
          <a:stretch>
            <a:fillRect/>
          </a:stretch>
        </p:blipFill>
        <p:spPr>
          <a:xfrm>
            <a:off x="3195294" y="2980620"/>
            <a:ext cx="2743782" cy="1777814"/>
          </a:xfrm>
          <a:prstGeom prst="rect">
            <a:avLst/>
          </a:prstGeom>
        </p:spPr>
      </p:pic>
      <p:grpSp>
        <p:nvGrpSpPr>
          <p:cNvPr id="169" name="Group 168"/>
          <p:cNvGrpSpPr/>
          <p:nvPr/>
        </p:nvGrpSpPr>
        <p:grpSpPr>
          <a:xfrm>
            <a:off x="15414280" y="10874820"/>
            <a:ext cx="12333675" cy="10313004"/>
            <a:chOff x="5212179" y="1141278"/>
            <a:chExt cx="12333675" cy="10313004"/>
          </a:xfrm>
        </p:grpSpPr>
        <p:pic>
          <p:nvPicPr>
            <p:cNvPr id="172" name="Picture 171">
              <a:extLst>
                <a:ext uri="{FF2B5EF4-FFF2-40B4-BE49-F238E27FC236}">
                  <a16:creationId xmlns:a16="http://schemas.microsoft.com/office/drawing/2014/main" id="{2A9B4625-B9C7-4B85-A85B-D3AC8909F7B4}"/>
                </a:ext>
              </a:extLst>
            </p:cNvPr>
            <p:cNvPicPr>
              <a:picLocks noChangeAspect="1"/>
            </p:cNvPicPr>
            <p:nvPr/>
          </p:nvPicPr>
          <p:blipFill rotWithShape="1">
            <a:blip r:embed="rId11"/>
            <a:srcRect l="2153" t="3096" r="18918" b="2806"/>
            <a:stretch/>
          </p:blipFill>
          <p:spPr>
            <a:xfrm>
              <a:off x="11086125" y="1931088"/>
              <a:ext cx="5751970" cy="5406076"/>
            </a:xfrm>
            <a:prstGeom prst="rect">
              <a:avLst/>
            </a:prstGeom>
            <a:effectLst>
              <a:softEdge rad="50800"/>
            </a:effectLst>
          </p:spPr>
        </p:pic>
        <p:sp>
          <p:nvSpPr>
            <p:cNvPr id="174" name="TextBox 173">
              <a:extLst>
                <a:ext uri="{FF2B5EF4-FFF2-40B4-BE49-F238E27FC236}">
                  <a16:creationId xmlns:a16="http://schemas.microsoft.com/office/drawing/2014/main" id="{7091C172-E31E-4F69-ADC3-D0D20FA628DB}"/>
                </a:ext>
              </a:extLst>
            </p:cNvPr>
            <p:cNvSpPr txBox="1"/>
            <p:nvPr/>
          </p:nvSpPr>
          <p:spPr>
            <a:xfrm>
              <a:off x="11696041" y="7358122"/>
              <a:ext cx="5447633" cy="400110"/>
            </a:xfrm>
            <a:prstGeom prst="rect">
              <a:avLst/>
            </a:prstGeom>
            <a:noFill/>
          </p:spPr>
          <p:txBody>
            <a:bodyPr wrap="square" rtlCol="0">
              <a:spAutoFit/>
            </a:bodyPr>
            <a:lstStyle/>
            <a:p>
              <a:r>
                <a:rPr lang="en-US" sz="2000" i="1" dirty="0"/>
                <a:t>Fig. 5</a:t>
              </a:r>
              <a:r>
                <a:rPr lang="en-US" sz="2000" dirty="0"/>
                <a:t>. </a:t>
              </a:r>
              <a:r>
                <a:rPr lang="en-US" sz="2000" i="1" dirty="0"/>
                <a:t>Layout of IGLIS Laboratory at KU Leuven </a:t>
              </a:r>
              <a:r>
                <a:rPr lang="en-US" sz="2000" dirty="0"/>
                <a:t>[6]</a:t>
              </a:r>
              <a:endParaRPr lang="en-BE" sz="2000" dirty="0"/>
            </a:p>
          </p:txBody>
        </p:sp>
        <p:sp>
          <p:nvSpPr>
            <p:cNvPr id="175" name="Rectangle: Rounded Corners 11">
              <a:extLst>
                <a:ext uri="{FF2B5EF4-FFF2-40B4-BE49-F238E27FC236}">
                  <a16:creationId xmlns:a16="http://schemas.microsoft.com/office/drawing/2014/main" id="{82CE2E4D-FF5C-4143-BB05-67C779CE9B44}"/>
                </a:ext>
              </a:extLst>
            </p:cNvPr>
            <p:cNvSpPr/>
            <p:nvPr/>
          </p:nvSpPr>
          <p:spPr>
            <a:xfrm>
              <a:off x="12361802" y="2668793"/>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5</a:t>
              </a:r>
              <a:endParaRPr lang="en-BE" sz="2000" dirty="0">
                <a:solidFill>
                  <a:schemeClr val="tx1"/>
                </a:solidFill>
              </a:endParaRPr>
            </a:p>
          </p:txBody>
        </p:sp>
        <p:sp>
          <p:nvSpPr>
            <p:cNvPr id="176" name="TextBox 175">
              <a:extLst>
                <a:ext uri="{FF2B5EF4-FFF2-40B4-BE49-F238E27FC236}">
                  <a16:creationId xmlns:a16="http://schemas.microsoft.com/office/drawing/2014/main" id="{BC5F5671-5507-4180-8AA2-C516281540B8}"/>
                </a:ext>
              </a:extLst>
            </p:cNvPr>
            <p:cNvSpPr txBox="1"/>
            <p:nvPr/>
          </p:nvSpPr>
          <p:spPr>
            <a:xfrm>
              <a:off x="7254477" y="1141278"/>
              <a:ext cx="8602713" cy="584775"/>
            </a:xfrm>
            <a:prstGeom prst="rect">
              <a:avLst/>
            </a:prstGeom>
            <a:noFill/>
          </p:spPr>
          <p:txBody>
            <a:bodyPr wrap="square" rtlCol="0">
              <a:spAutoFit/>
            </a:bodyPr>
            <a:lstStyle/>
            <a:p>
              <a:r>
                <a:rPr lang="en-US" sz="3200" b="1" dirty="0"/>
                <a:t>In-gas-jet resonance ionization spectroscopy</a:t>
              </a:r>
              <a:endParaRPr lang="en-BE" sz="3200" b="1" dirty="0"/>
            </a:p>
          </p:txBody>
        </p:sp>
        <p:sp>
          <p:nvSpPr>
            <p:cNvPr id="177" name="Rectangle: Rounded Corners 13">
              <a:extLst>
                <a:ext uri="{FF2B5EF4-FFF2-40B4-BE49-F238E27FC236}">
                  <a16:creationId xmlns:a16="http://schemas.microsoft.com/office/drawing/2014/main" id="{D67E5565-C60B-4875-ADBE-8D94134E60B5}"/>
                </a:ext>
              </a:extLst>
            </p:cNvPr>
            <p:cNvSpPr/>
            <p:nvPr/>
          </p:nvSpPr>
          <p:spPr>
            <a:xfrm>
              <a:off x="14030864" y="2715668"/>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4</a:t>
              </a:r>
              <a:endParaRPr lang="en-BE" sz="2000" dirty="0">
                <a:solidFill>
                  <a:schemeClr val="tx1"/>
                </a:solidFill>
              </a:endParaRPr>
            </a:p>
          </p:txBody>
        </p:sp>
        <p:sp>
          <p:nvSpPr>
            <p:cNvPr id="178" name="Rectangle: Rounded Corners 14">
              <a:extLst>
                <a:ext uri="{FF2B5EF4-FFF2-40B4-BE49-F238E27FC236}">
                  <a16:creationId xmlns:a16="http://schemas.microsoft.com/office/drawing/2014/main" id="{C03F92CE-B5DA-4C33-8D4E-77AA6BC747EC}"/>
                </a:ext>
              </a:extLst>
            </p:cNvPr>
            <p:cNvSpPr/>
            <p:nvPr/>
          </p:nvSpPr>
          <p:spPr>
            <a:xfrm>
              <a:off x="14052275" y="4357625"/>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3</a:t>
              </a:r>
              <a:endParaRPr lang="en-BE" sz="2000" dirty="0">
                <a:solidFill>
                  <a:schemeClr val="tx1"/>
                </a:solidFill>
              </a:endParaRPr>
            </a:p>
          </p:txBody>
        </p:sp>
        <p:sp>
          <p:nvSpPr>
            <p:cNvPr id="179" name="Rectangle: Rounded Corners 15">
              <a:extLst>
                <a:ext uri="{FF2B5EF4-FFF2-40B4-BE49-F238E27FC236}">
                  <a16:creationId xmlns:a16="http://schemas.microsoft.com/office/drawing/2014/main" id="{F2985435-3BCC-4EEA-A227-CAB01082053C}"/>
                </a:ext>
              </a:extLst>
            </p:cNvPr>
            <p:cNvSpPr/>
            <p:nvPr/>
          </p:nvSpPr>
          <p:spPr>
            <a:xfrm>
              <a:off x="13621392" y="5478401"/>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a:t>
              </a:r>
              <a:endParaRPr lang="en-BE" sz="2000" dirty="0">
                <a:solidFill>
                  <a:schemeClr val="tx1"/>
                </a:solidFill>
              </a:endParaRPr>
            </a:p>
          </p:txBody>
        </p:sp>
        <p:sp>
          <p:nvSpPr>
            <p:cNvPr id="180" name="Rectangle: Rounded Corners 16">
              <a:extLst>
                <a:ext uri="{FF2B5EF4-FFF2-40B4-BE49-F238E27FC236}">
                  <a16:creationId xmlns:a16="http://schemas.microsoft.com/office/drawing/2014/main" id="{94324BA7-C032-47C3-8BE7-3C4F0140B6F1}"/>
                </a:ext>
              </a:extLst>
            </p:cNvPr>
            <p:cNvSpPr/>
            <p:nvPr/>
          </p:nvSpPr>
          <p:spPr>
            <a:xfrm>
              <a:off x="13625877" y="5878879"/>
              <a:ext cx="367582" cy="352443"/>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a:t>
              </a:r>
              <a:endParaRPr lang="en-BE" sz="2000" dirty="0">
                <a:solidFill>
                  <a:schemeClr val="tx1"/>
                </a:solidFill>
              </a:endParaRPr>
            </a:p>
          </p:txBody>
        </p:sp>
        <p:sp>
          <p:nvSpPr>
            <p:cNvPr id="181" name="Rectangle: Rounded Corners 17">
              <a:extLst>
                <a:ext uri="{FF2B5EF4-FFF2-40B4-BE49-F238E27FC236}">
                  <a16:creationId xmlns:a16="http://schemas.microsoft.com/office/drawing/2014/main" id="{F4B24751-0089-4D9A-B547-892BE7D64F31}"/>
                </a:ext>
              </a:extLst>
            </p:cNvPr>
            <p:cNvSpPr/>
            <p:nvPr/>
          </p:nvSpPr>
          <p:spPr>
            <a:xfrm>
              <a:off x="5212179" y="1894746"/>
              <a:ext cx="6096552" cy="5759403"/>
            </a:xfrm>
            <a:prstGeom prst="roundRect">
              <a:avLst/>
            </a:prstGeom>
            <a:solidFill>
              <a:schemeClr val="bg1"/>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2" name="Picture 181" descr="Diagram&#10;&#10;Description automatically generated">
              <a:extLst>
                <a:ext uri="{FF2B5EF4-FFF2-40B4-BE49-F238E27FC236}">
                  <a16:creationId xmlns:a16="http://schemas.microsoft.com/office/drawing/2014/main" id="{D92F4011-9D7D-4DE8-AD4F-3EC7B07457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57010" y="2288712"/>
              <a:ext cx="5791868" cy="4657938"/>
            </a:xfrm>
            <a:prstGeom prst="rect">
              <a:avLst/>
            </a:prstGeom>
            <a:effectLst>
              <a:softEdge rad="38100"/>
            </a:effectLst>
          </p:spPr>
        </p:pic>
        <p:sp>
          <p:nvSpPr>
            <p:cNvPr id="183" name="TextBox 182">
              <a:extLst>
                <a:ext uri="{FF2B5EF4-FFF2-40B4-BE49-F238E27FC236}">
                  <a16:creationId xmlns:a16="http://schemas.microsoft.com/office/drawing/2014/main" id="{C0976AA6-9A5B-47A5-9222-7C254BC8C0E1}"/>
                </a:ext>
              </a:extLst>
            </p:cNvPr>
            <p:cNvSpPr txBox="1"/>
            <p:nvPr/>
          </p:nvSpPr>
          <p:spPr>
            <a:xfrm>
              <a:off x="15911466" y="3114541"/>
              <a:ext cx="1230773" cy="523220"/>
            </a:xfrm>
            <a:prstGeom prst="rect">
              <a:avLst/>
            </a:prstGeom>
            <a:solidFill>
              <a:schemeClr val="bg1">
                <a:lumMod val="95000"/>
              </a:schemeClr>
            </a:solidFill>
            <a:ln w="19050">
              <a:solidFill>
                <a:schemeClr val="accent1"/>
              </a:solidFill>
            </a:ln>
          </p:spPr>
          <p:txBody>
            <a:bodyPr wrap="square" rtlCol="0">
              <a:spAutoFit/>
            </a:bodyPr>
            <a:lstStyle/>
            <a:p>
              <a:r>
                <a:rPr lang="en-US" sz="1400" b="1" dirty="0"/>
                <a:t>Clean Laser </a:t>
              </a:r>
            </a:p>
            <a:p>
              <a:r>
                <a:rPr lang="en-US" sz="1400" b="1" dirty="0"/>
                <a:t>Room, ISO8</a:t>
              </a:r>
              <a:endParaRPr lang="en-BE" sz="1400" b="1" dirty="0"/>
            </a:p>
          </p:txBody>
        </p:sp>
        <p:sp>
          <p:nvSpPr>
            <p:cNvPr id="184" name="Rectangle 183">
              <a:extLst>
                <a:ext uri="{FF2B5EF4-FFF2-40B4-BE49-F238E27FC236}">
                  <a16:creationId xmlns:a16="http://schemas.microsoft.com/office/drawing/2014/main" id="{CE2180D0-645E-44DA-A784-75D622BC6BB5}"/>
                </a:ext>
              </a:extLst>
            </p:cNvPr>
            <p:cNvSpPr/>
            <p:nvPr/>
          </p:nvSpPr>
          <p:spPr>
            <a:xfrm>
              <a:off x="16390409" y="6637769"/>
              <a:ext cx="582823" cy="43018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5" name="Straight Connector 184">
              <a:extLst>
                <a:ext uri="{FF2B5EF4-FFF2-40B4-BE49-F238E27FC236}">
                  <a16:creationId xmlns:a16="http://schemas.microsoft.com/office/drawing/2014/main" id="{8CB5438F-97AC-4265-8A56-E113347C14EF}"/>
                </a:ext>
              </a:extLst>
            </p:cNvPr>
            <p:cNvCxnSpPr>
              <a:cxnSpLocks/>
            </p:cNvCxnSpPr>
            <p:nvPr/>
          </p:nvCxnSpPr>
          <p:spPr>
            <a:xfrm>
              <a:off x="11155508" y="2313215"/>
              <a:ext cx="2303808" cy="3198268"/>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E34255C-89B6-4391-8EE1-9CA9344EF230}"/>
                </a:ext>
              </a:extLst>
            </p:cNvPr>
            <p:cNvCxnSpPr>
              <a:cxnSpLocks/>
            </p:cNvCxnSpPr>
            <p:nvPr/>
          </p:nvCxnSpPr>
          <p:spPr>
            <a:xfrm flipV="1">
              <a:off x="10651054" y="6267993"/>
              <a:ext cx="3428479" cy="133915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87" name="Rectangle: Rounded Corners 23">
              <a:extLst>
                <a:ext uri="{FF2B5EF4-FFF2-40B4-BE49-F238E27FC236}">
                  <a16:creationId xmlns:a16="http://schemas.microsoft.com/office/drawing/2014/main" id="{DF0E8ED8-6AB9-4F5F-9B56-F818293029E7}"/>
                </a:ext>
              </a:extLst>
            </p:cNvPr>
            <p:cNvSpPr/>
            <p:nvPr/>
          </p:nvSpPr>
          <p:spPr>
            <a:xfrm>
              <a:off x="13465946" y="5309185"/>
              <a:ext cx="670744" cy="970843"/>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8" name="Rectangle: Rounded Corners 24">
              <a:extLst>
                <a:ext uri="{FF2B5EF4-FFF2-40B4-BE49-F238E27FC236}">
                  <a16:creationId xmlns:a16="http://schemas.microsoft.com/office/drawing/2014/main" id="{A2AC8190-77CE-4B8C-A209-A2FF54A5217A}"/>
                </a:ext>
              </a:extLst>
            </p:cNvPr>
            <p:cNvSpPr/>
            <p:nvPr/>
          </p:nvSpPr>
          <p:spPr>
            <a:xfrm>
              <a:off x="8542008" y="5288515"/>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a:t>
              </a:r>
              <a:endParaRPr lang="en-BE" sz="2000" dirty="0">
                <a:solidFill>
                  <a:schemeClr val="tx1"/>
                </a:solidFill>
              </a:endParaRPr>
            </a:p>
          </p:txBody>
        </p:sp>
        <p:sp>
          <p:nvSpPr>
            <p:cNvPr id="189" name="Rectangle: Rounded Corners 25">
              <a:extLst>
                <a:ext uri="{FF2B5EF4-FFF2-40B4-BE49-F238E27FC236}">
                  <a16:creationId xmlns:a16="http://schemas.microsoft.com/office/drawing/2014/main" id="{A1A45F82-8EE9-4190-8B15-2C535EF2C847}"/>
                </a:ext>
              </a:extLst>
            </p:cNvPr>
            <p:cNvSpPr/>
            <p:nvPr/>
          </p:nvSpPr>
          <p:spPr>
            <a:xfrm>
              <a:off x="8537922" y="4350007"/>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a:t>
              </a:r>
              <a:endParaRPr lang="en-BE" sz="2000" dirty="0">
                <a:solidFill>
                  <a:schemeClr val="tx1"/>
                </a:solidFill>
              </a:endParaRPr>
            </a:p>
          </p:txBody>
        </p:sp>
        <p:sp>
          <p:nvSpPr>
            <p:cNvPr id="190" name="Rectangle: Rounded Corners 26">
              <a:extLst>
                <a:ext uri="{FF2B5EF4-FFF2-40B4-BE49-F238E27FC236}">
                  <a16:creationId xmlns:a16="http://schemas.microsoft.com/office/drawing/2014/main" id="{1E90BA7A-1260-4601-B16E-D74A99C3168A}"/>
                </a:ext>
              </a:extLst>
            </p:cNvPr>
            <p:cNvSpPr/>
            <p:nvPr/>
          </p:nvSpPr>
          <p:spPr>
            <a:xfrm>
              <a:off x="8024813" y="5041635"/>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a:t>
              </a:r>
              <a:endParaRPr lang="en-BE" sz="2000" dirty="0">
                <a:solidFill>
                  <a:schemeClr val="tx1"/>
                </a:solidFill>
              </a:endParaRPr>
            </a:p>
          </p:txBody>
        </p:sp>
        <p:sp>
          <p:nvSpPr>
            <p:cNvPr id="191" name="TextBox 190">
              <a:extLst>
                <a:ext uri="{FF2B5EF4-FFF2-40B4-BE49-F238E27FC236}">
                  <a16:creationId xmlns:a16="http://schemas.microsoft.com/office/drawing/2014/main" id="{45170783-CC0F-4D50-892A-5F4167A7273B}"/>
                </a:ext>
              </a:extLst>
            </p:cNvPr>
            <p:cNvSpPr txBox="1"/>
            <p:nvPr/>
          </p:nvSpPr>
          <p:spPr>
            <a:xfrm>
              <a:off x="5841987" y="6989176"/>
              <a:ext cx="5447633" cy="400110"/>
            </a:xfrm>
            <a:prstGeom prst="rect">
              <a:avLst/>
            </a:prstGeom>
            <a:noFill/>
          </p:spPr>
          <p:txBody>
            <a:bodyPr wrap="square" rtlCol="0">
              <a:spAutoFit/>
            </a:bodyPr>
            <a:lstStyle/>
            <a:p>
              <a:r>
                <a:rPr lang="en-US" sz="2000" i="1" dirty="0"/>
                <a:t>Fig. 6. Layout of gas-cell chamber for PLIF </a:t>
              </a:r>
              <a:r>
                <a:rPr lang="en-US" sz="2000" dirty="0"/>
                <a:t>[6]</a:t>
              </a:r>
              <a:endParaRPr lang="en-BE" sz="2000" dirty="0"/>
            </a:p>
          </p:txBody>
        </p:sp>
        <p:sp>
          <p:nvSpPr>
            <p:cNvPr id="192" name="TextBox 191">
              <a:extLst>
                <a:ext uri="{FF2B5EF4-FFF2-40B4-BE49-F238E27FC236}">
                  <a16:creationId xmlns:a16="http://schemas.microsoft.com/office/drawing/2014/main" id="{21465E36-6E20-4C6F-B332-6D4063545003}"/>
                </a:ext>
              </a:extLst>
            </p:cNvPr>
            <p:cNvSpPr txBox="1"/>
            <p:nvPr/>
          </p:nvSpPr>
          <p:spPr>
            <a:xfrm>
              <a:off x="5836420" y="8037962"/>
              <a:ext cx="11709434" cy="3416320"/>
            </a:xfrm>
            <a:prstGeom prst="rect">
              <a:avLst/>
            </a:prstGeom>
            <a:noFill/>
          </p:spPr>
          <p:txBody>
            <a:bodyPr wrap="square" rtlCol="0">
              <a:spAutoFit/>
            </a:bodyPr>
            <a:lstStyle/>
            <a:p>
              <a:pPr lvl="2"/>
              <a:r>
                <a:rPr lang="en-US" sz="2400" dirty="0"/>
                <a:t>1. 	Target activated by ablation laser, products carried with gas-jet of neutral gas</a:t>
              </a:r>
            </a:p>
            <a:p>
              <a:pPr lvl="5"/>
              <a:r>
                <a:rPr lang="en-US" sz="2400" dirty="0"/>
                <a:t>2. 	Resonance ionization takes place at intersection of lasers and gas-jet 	(with product)</a:t>
              </a:r>
            </a:p>
            <a:p>
              <a:pPr lvl="7"/>
              <a:r>
                <a:rPr lang="en-US" sz="2400" dirty="0"/>
                <a:t>3. 	Laser produced ions are confined and transported through RF 	Ion guides 	towards dipole magnet</a:t>
              </a:r>
            </a:p>
            <a:p>
              <a:pPr lvl="6"/>
              <a:r>
                <a:rPr lang="en-US" sz="2400" dirty="0"/>
                <a:t>		4. 	Dipole magnet separates isotopes according to mass to 		 		charge ratio</a:t>
              </a:r>
            </a:p>
            <a:p>
              <a:pPr lvl="6"/>
              <a:r>
                <a:rPr lang="en-US" sz="2400" dirty="0"/>
                <a:t>		5.   Isotopically pure beams measured at detection 							station</a:t>
              </a:r>
            </a:p>
          </p:txBody>
        </p:sp>
        <p:sp>
          <p:nvSpPr>
            <p:cNvPr id="193" name="Rectangle: Rounded Corners 29">
              <a:extLst>
                <a:ext uri="{FF2B5EF4-FFF2-40B4-BE49-F238E27FC236}">
                  <a16:creationId xmlns:a16="http://schemas.microsoft.com/office/drawing/2014/main" id="{6677893D-5E9A-4266-AB3F-D0BFA1DE8D65}"/>
                </a:ext>
              </a:extLst>
            </p:cNvPr>
            <p:cNvSpPr/>
            <p:nvPr/>
          </p:nvSpPr>
          <p:spPr>
            <a:xfrm>
              <a:off x="14164098" y="4946850"/>
              <a:ext cx="376142" cy="328079"/>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3</a:t>
              </a:r>
              <a:endParaRPr lang="en-BE" sz="2000" dirty="0">
                <a:solidFill>
                  <a:schemeClr val="tx1"/>
                </a:solidFill>
              </a:endParaRPr>
            </a:p>
          </p:txBody>
        </p:sp>
        <p:sp>
          <p:nvSpPr>
            <p:cNvPr id="194" name="Rectangle: Rounded Corners 30">
              <a:extLst>
                <a:ext uri="{FF2B5EF4-FFF2-40B4-BE49-F238E27FC236}">
                  <a16:creationId xmlns:a16="http://schemas.microsoft.com/office/drawing/2014/main" id="{14EAF929-160D-44D1-8F83-31D0089A040A}"/>
                </a:ext>
              </a:extLst>
            </p:cNvPr>
            <p:cNvSpPr/>
            <p:nvPr/>
          </p:nvSpPr>
          <p:spPr>
            <a:xfrm>
              <a:off x="8575642" y="3249349"/>
              <a:ext cx="367582" cy="367582"/>
            </a:xfrm>
            <a:prstGeom prst="roundRect">
              <a:avLst/>
            </a:prstGeom>
            <a:solidFill>
              <a:schemeClr val="bg1">
                <a:lumMod val="95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3</a:t>
              </a:r>
              <a:endParaRPr lang="en-BE" sz="2000" dirty="0">
                <a:solidFill>
                  <a:schemeClr val="tx1"/>
                </a:solidFill>
              </a:endParaRPr>
            </a:p>
          </p:txBody>
        </p:sp>
        <p:cxnSp>
          <p:nvCxnSpPr>
            <p:cNvPr id="195" name="Straight Connector 194">
              <a:extLst>
                <a:ext uri="{FF2B5EF4-FFF2-40B4-BE49-F238E27FC236}">
                  <a16:creationId xmlns:a16="http://schemas.microsoft.com/office/drawing/2014/main" id="{7F3D4248-CBD4-4A68-A5A8-459A33BD992A}"/>
                </a:ext>
              </a:extLst>
            </p:cNvPr>
            <p:cNvCxnSpPr>
              <a:cxnSpLocks/>
            </p:cNvCxnSpPr>
            <p:nvPr/>
          </p:nvCxnSpPr>
          <p:spPr>
            <a:xfrm flipH="1">
              <a:off x="13859954" y="5239584"/>
              <a:ext cx="301769" cy="202146"/>
            </a:xfrm>
            <a:prstGeom prst="line">
              <a:avLst/>
            </a:prstGeom>
            <a:ln w="3810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a:off x="2685597" y="22270280"/>
            <a:ext cx="11652900" cy="10653031"/>
            <a:chOff x="607627" y="6496331"/>
            <a:chExt cx="11675326" cy="10720334"/>
          </a:xfrm>
        </p:grpSpPr>
        <p:pic>
          <p:nvPicPr>
            <p:cNvPr id="212" name="Grafik 16">
              <a:extLst>
                <a:ext uri="{FF2B5EF4-FFF2-40B4-BE49-F238E27FC236}">
                  <a16:creationId xmlns:a16="http://schemas.microsoft.com/office/drawing/2014/main" id="{854D1EC5-41B4-42B0-B411-A49714619B74}"/>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1835682" y="13005078"/>
              <a:ext cx="3189484" cy="3623766"/>
            </a:xfrm>
            <a:prstGeom prst="rect">
              <a:avLst/>
            </a:prstGeom>
          </p:spPr>
        </p:pic>
        <p:sp>
          <p:nvSpPr>
            <p:cNvPr id="213" name="Textfeld 31">
              <a:extLst>
                <a:ext uri="{FF2B5EF4-FFF2-40B4-BE49-F238E27FC236}">
                  <a16:creationId xmlns:a16="http://schemas.microsoft.com/office/drawing/2014/main" id="{C90C4B37-DAEF-4998-AD38-70B0E7FDC172}"/>
                </a:ext>
              </a:extLst>
            </p:cNvPr>
            <p:cNvSpPr txBox="1"/>
            <p:nvPr/>
          </p:nvSpPr>
          <p:spPr>
            <a:xfrm>
              <a:off x="4487027" y="8723262"/>
              <a:ext cx="6452311" cy="1569660"/>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400" dirty="0"/>
                <a:t>Method for l</a:t>
              </a:r>
              <a:r>
                <a:rPr lang="en-US" sz="2400" dirty="0">
                  <a:latin typeface="+mn-lt"/>
                </a:rPr>
                <a:t>evel search:</a:t>
              </a:r>
            </a:p>
            <a:p>
              <a:r>
                <a:rPr lang="en-US" sz="2400" dirty="0">
                  <a:latin typeface="Calibri" panose="020F0502020204030204" pitchFamily="34" charset="0"/>
                  <a:cs typeface="Calibri" panose="020F0502020204030204" pitchFamily="34" charset="0"/>
                </a:rPr>
                <a:t>     </a:t>
              </a:r>
              <a:r>
                <a:rPr lang="en-US" sz="2400" dirty="0">
                  <a:latin typeface="+mn-lt"/>
                </a:rPr>
                <a:t>Radiation Detected-RIS</a:t>
              </a:r>
              <a:endParaRPr lang="de-DE" sz="2400" dirty="0">
                <a:latin typeface="+mn-lt"/>
              </a:endParaRPr>
            </a:p>
            <a:p>
              <a:pPr marL="285750" indent="-285750">
                <a:buFont typeface="Arial" panose="020B0604020202020204" pitchFamily="34" charset="0"/>
                <a:buChar char="•"/>
              </a:pPr>
              <a:r>
                <a:rPr lang="en-US" sz="2400" dirty="0"/>
                <a:t> High resolution spectroscopy </a:t>
              </a:r>
              <a:endParaRPr lang="en-US" sz="2400" dirty="0">
                <a:cs typeface="Calibri"/>
              </a:endParaRPr>
            </a:p>
            <a:p>
              <a:r>
                <a:rPr lang="en-US" sz="2400" dirty="0"/>
                <a:t>     of HF structure: in gas-jet technique</a:t>
              </a:r>
              <a:endParaRPr lang="en-US" sz="2400" dirty="0">
                <a:cs typeface="Calibri"/>
              </a:endParaRPr>
            </a:p>
          </p:txBody>
        </p:sp>
        <p:sp>
          <p:nvSpPr>
            <p:cNvPr id="214" name="Textfeld 92">
              <a:extLst>
                <a:ext uri="{FF2B5EF4-FFF2-40B4-BE49-F238E27FC236}">
                  <a16:creationId xmlns:a16="http://schemas.microsoft.com/office/drawing/2014/main" id="{84E0E99F-752F-44F7-9620-124830DE09FE}"/>
                </a:ext>
              </a:extLst>
            </p:cNvPr>
            <p:cNvSpPr txBox="1"/>
            <p:nvPr/>
          </p:nvSpPr>
          <p:spPr>
            <a:xfrm>
              <a:off x="4960907" y="11720865"/>
              <a:ext cx="7322046" cy="2677656"/>
            </a:xfrm>
            <a:prstGeom prst="rect">
              <a:avLst/>
            </a:prstGeom>
            <a:noFill/>
          </p:spPr>
          <p:txBody>
            <a:bodyPr wrap="square" lIns="91440" tIns="45720" rIns="91440" bIns="45720" anchor="t">
              <a:spAutoFit/>
            </a:bodyPr>
            <a:lstStyle/>
            <a:p>
              <a:r>
                <a:rPr lang="en-US" sz="2400" u="sng" dirty="0"/>
                <a:t>Lawrencium</a:t>
              </a:r>
            </a:p>
            <a:p>
              <a:pPr marL="342900" indent="-342900">
                <a:buFont typeface="Arial" panose="020B0604020202020204" pitchFamily="34" charset="0"/>
                <a:buChar char="•"/>
              </a:pPr>
              <a:r>
                <a:rPr lang="en-US" sz="2400" dirty="0"/>
                <a:t>Atomic structure only known from theory</a:t>
              </a:r>
            </a:p>
            <a:p>
              <a:pPr marL="342900" indent="-342900">
                <a:buFont typeface="Arial" panose="020B0604020202020204" pitchFamily="34" charset="0"/>
                <a:buChar char="•"/>
              </a:pPr>
              <a:r>
                <a:rPr lang="en-US" sz="2400" dirty="0"/>
                <a:t>Low IP: challenging filament desorption </a:t>
              </a:r>
              <a:endParaRPr lang="en-US" sz="2400" dirty="0">
                <a:cs typeface="Calibri" panose="020F0502020204030204"/>
              </a:endParaRPr>
            </a:p>
            <a:p>
              <a:pPr lvl="1"/>
              <a:r>
                <a:rPr lang="en-US" sz="2400" dirty="0"/>
                <a:t>	      o</a:t>
              </a:r>
              <a:r>
                <a:rPr lang="en-US" sz="2400" dirty="0">
                  <a:latin typeface="+mn-lt"/>
                </a:rPr>
                <a:t>ptimum material identified </a:t>
              </a:r>
              <a:r>
                <a:rPr lang="de-DE" sz="2400" dirty="0">
                  <a:latin typeface="+mn-lt"/>
                </a:rPr>
                <a:t>(</a:t>
              </a:r>
              <a:r>
                <a:rPr lang="en-US" sz="2400" dirty="0"/>
                <a:t>MS21)</a:t>
              </a:r>
              <a:r>
                <a:rPr lang="de-DE" sz="2400" dirty="0">
                  <a:latin typeface="+mn-lt"/>
                </a:rPr>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r>
                <a:rPr lang="en-US" sz="2400" dirty="0"/>
                <a:t> </a:t>
              </a:r>
            </a:p>
          </p:txBody>
        </p:sp>
        <p:sp>
          <p:nvSpPr>
            <p:cNvPr id="215" name="Textfeld 38">
              <a:extLst>
                <a:ext uri="{FF2B5EF4-FFF2-40B4-BE49-F238E27FC236}">
                  <a16:creationId xmlns:a16="http://schemas.microsoft.com/office/drawing/2014/main" id="{8419990B-8003-4A97-828F-8BB9FCDED202}"/>
                </a:ext>
              </a:extLst>
            </p:cNvPr>
            <p:cNvSpPr txBox="1"/>
            <p:nvPr/>
          </p:nvSpPr>
          <p:spPr>
            <a:xfrm>
              <a:off x="2709901" y="6496331"/>
              <a:ext cx="7161057" cy="584775"/>
            </a:xfrm>
            <a:prstGeom prst="rect">
              <a:avLst/>
            </a:prstGeom>
            <a:noFill/>
          </p:spPr>
          <p:txBody>
            <a:bodyPr wrap="square" lIns="91440" tIns="45720" rIns="91440" bIns="45720" rtlCol="0" anchor="t">
              <a:spAutoFit/>
            </a:bodyPr>
            <a:lstStyle/>
            <a:p>
              <a:r>
                <a:rPr lang="en-US" sz="3200" b="1" dirty="0"/>
                <a:t>Studying the heaviest actinides</a:t>
              </a:r>
            </a:p>
          </p:txBody>
        </p:sp>
        <p:grpSp>
          <p:nvGrpSpPr>
            <p:cNvPr id="216" name="Gruppieren 103">
              <a:extLst>
                <a:ext uri="{FF2B5EF4-FFF2-40B4-BE49-F238E27FC236}">
                  <a16:creationId xmlns:a16="http://schemas.microsoft.com/office/drawing/2014/main" id="{536CCFED-D76C-4A8E-98E3-79CA63BAC9D3}"/>
                </a:ext>
              </a:extLst>
            </p:cNvPr>
            <p:cNvGrpSpPr/>
            <p:nvPr/>
          </p:nvGrpSpPr>
          <p:grpSpPr>
            <a:xfrm>
              <a:off x="1090954" y="9168453"/>
              <a:ext cx="3440287" cy="3616576"/>
              <a:chOff x="11351505" y="28480456"/>
              <a:chExt cx="3529917" cy="3520360"/>
            </a:xfrm>
          </p:grpSpPr>
          <p:grpSp>
            <p:nvGrpSpPr>
              <p:cNvPr id="232" name="Gruppieren 43">
                <a:extLst>
                  <a:ext uri="{FF2B5EF4-FFF2-40B4-BE49-F238E27FC236}">
                    <a16:creationId xmlns:a16="http://schemas.microsoft.com/office/drawing/2014/main" id="{3752138A-C552-40A7-B41F-55F83405D800}"/>
                  </a:ext>
                </a:extLst>
              </p:cNvPr>
              <p:cNvGrpSpPr/>
              <p:nvPr/>
            </p:nvGrpSpPr>
            <p:grpSpPr>
              <a:xfrm>
                <a:off x="11351505" y="28480456"/>
                <a:ext cx="3529917" cy="3520360"/>
                <a:chOff x="212756" y="1134327"/>
                <a:chExt cx="3960567" cy="4094457"/>
              </a:xfrm>
            </p:grpSpPr>
            <p:grpSp>
              <p:nvGrpSpPr>
                <p:cNvPr id="247" name="Group 2">
                  <a:extLst>
                    <a:ext uri="{FF2B5EF4-FFF2-40B4-BE49-F238E27FC236}">
                      <a16:creationId xmlns:a16="http://schemas.microsoft.com/office/drawing/2014/main" id="{3F999109-410F-48C1-AF11-28CB7A1D18AD}"/>
                    </a:ext>
                  </a:extLst>
                </p:cNvPr>
                <p:cNvGrpSpPr/>
                <p:nvPr/>
              </p:nvGrpSpPr>
              <p:grpSpPr bwMode="auto">
                <a:xfrm>
                  <a:off x="343188" y="1284829"/>
                  <a:ext cx="3830135" cy="3943955"/>
                  <a:chOff x="5850906" y="1169739"/>
                  <a:chExt cx="4644743" cy="4917938"/>
                </a:xfrm>
              </p:grpSpPr>
              <p:pic>
                <p:nvPicPr>
                  <p:cNvPr id="251" name="Grafik 49">
                    <a:extLst>
                      <a:ext uri="{FF2B5EF4-FFF2-40B4-BE49-F238E27FC236}">
                        <a16:creationId xmlns:a16="http://schemas.microsoft.com/office/drawing/2014/main" id="{945573EC-7801-4D5A-80B7-7A0ED576D54C}"/>
                      </a:ext>
                    </a:extLst>
                  </p:cNvPr>
                  <p:cNvPicPr>
                    <a:picLocks noChangeAspect="1"/>
                  </p:cNvPicPr>
                  <p:nvPr/>
                </p:nvPicPr>
                <p:blipFill>
                  <a:blip r:embed="rId14">
                    <a:clrChange>
                      <a:clrFrom>
                        <a:srgbClr val="FFFFFF"/>
                      </a:clrFrom>
                      <a:clrTo>
                        <a:srgbClr val="FFFFFF">
                          <a:alpha val="0"/>
                        </a:srgbClr>
                      </a:clrTo>
                    </a:clrChange>
                  </a:blip>
                  <a:stretch/>
                </p:blipFill>
                <p:spPr bwMode="auto">
                  <a:xfrm>
                    <a:off x="5850906" y="1209549"/>
                    <a:ext cx="1809134" cy="1652367"/>
                  </a:xfrm>
                  <a:prstGeom prst="rect">
                    <a:avLst/>
                  </a:prstGeom>
                </p:spPr>
              </p:pic>
              <p:pic>
                <p:nvPicPr>
                  <p:cNvPr id="252" name="Grafik 3">
                    <a:extLst>
                      <a:ext uri="{FF2B5EF4-FFF2-40B4-BE49-F238E27FC236}">
                        <a16:creationId xmlns:a16="http://schemas.microsoft.com/office/drawing/2014/main" id="{D43BFFBD-941E-460D-B6B4-43EFEF0D34E8}"/>
                      </a:ext>
                    </a:extLst>
                  </p:cNvPr>
                  <p:cNvPicPr>
                    <a:picLocks noChangeAspect="1"/>
                  </p:cNvPicPr>
                  <p:nvPr/>
                </p:nvPicPr>
                <p:blipFill>
                  <a:blip r:embed="rId15">
                    <a:clrChange>
                      <a:clrFrom>
                        <a:srgbClr val="FFFFFF"/>
                      </a:clrFrom>
                      <a:clrTo>
                        <a:srgbClr val="FFFFFF">
                          <a:alpha val="0"/>
                        </a:srgbClr>
                      </a:clrTo>
                    </a:clrChange>
                  </a:blip>
                  <a:stretch/>
                </p:blipFill>
                <p:spPr bwMode="auto">
                  <a:xfrm>
                    <a:off x="7129599" y="1180831"/>
                    <a:ext cx="2907983" cy="4906846"/>
                  </a:xfrm>
                  <a:prstGeom prst="rect">
                    <a:avLst/>
                  </a:prstGeom>
                </p:spPr>
              </p:pic>
              <p:sp>
                <p:nvSpPr>
                  <p:cNvPr id="253" name="Ellipse 32">
                    <a:extLst>
                      <a:ext uri="{FF2B5EF4-FFF2-40B4-BE49-F238E27FC236}">
                        <a16:creationId xmlns:a16="http://schemas.microsoft.com/office/drawing/2014/main" id="{A751FD8B-2D62-4346-8A5D-8D9A9E26B1DB}"/>
                      </a:ext>
                    </a:extLst>
                  </p:cNvPr>
                  <p:cNvSpPr/>
                  <p:nvPr/>
                </p:nvSpPr>
                <p:spPr bwMode="auto">
                  <a:xfrm>
                    <a:off x="8645381" y="1614824"/>
                    <a:ext cx="252213" cy="254561"/>
                  </a:xfrm>
                  <a:prstGeom prst="ellips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solidFill>
                        <a:schemeClr val="tx1"/>
                      </a:solidFill>
                    </a:endParaRPr>
                  </a:p>
                </p:txBody>
              </p:sp>
              <p:cxnSp>
                <p:nvCxnSpPr>
                  <p:cNvPr id="254" name="Gekrümmte Verbindung 34">
                    <a:extLst>
                      <a:ext uri="{FF2B5EF4-FFF2-40B4-BE49-F238E27FC236}">
                        <a16:creationId xmlns:a16="http://schemas.microsoft.com/office/drawing/2014/main" id="{72A7E8BD-2BD3-4117-934B-14B79D154ACE}"/>
                      </a:ext>
                    </a:extLst>
                  </p:cNvPr>
                  <p:cNvCxnSpPr>
                    <a:cxnSpLocks/>
                  </p:cNvCxnSpPr>
                  <p:nvPr/>
                </p:nvCxnSpPr>
                <p:spPr bwMode="auto">
                  <a:xfrm>
                    <a:off x="8323392" y="2323978"/>
                    <a:ext cx="379876" cy="67499"/>
                  </a:xfrm>
                  <a:prstGeom prst="curvedConnector3">
                    <a:avLst>
                      <a:gd name="adj1" fmla="val 50000"/>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5" name="Gekrümmte Verbindung 35">
                    <a:extLst>
                      <a:ext uri="{FF2B5EF4-FFF2-40B4-BE49-F238E27FC236}">
                        <a16:creationId xmlns:a16="http://schemas.microsoft.com/office/drawing/2014/main" id="{77F7F906-4E82-41B8-BD94-8B532452BC8B}"/>
                      </a:ext>
                    </a:extLst>
                  </p:cNvPr>
                  <p:cNvCxnSpPr>
                    <a:cxnSpLocks/>
                  </p:cNvCxnSpPr>
                  <p:nvPr/>
                </p:nvCxnSpPr>
                <p:spPr bwMode="auto">
                  <a:xfrm rot="16199999" flipV="1">
                    <a:off x="8487411" y="2126467"/>
                    <a:ext cx="558087" cy="44017"/>
                  </a:xfrm>
                  <a:prstGeom prst="curvedConnector3">
                    <a:avLst>
                      <a:gd name="adj1" fmla="val 50000"/>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6" name="Freihandform 36">
                    <a:extLst>
                      <a:ext uri="{FF2B5EF4-FFF2-40B4-BE49-F238E27FC236}">
                        <a16:creationId xmlns:a16="http://schemas.microsoft.com/office/drawing/2014/main" id="{CC896D7B-32A5-423D-A76C-481EE59E06F9}"/>
                      </a:ext>
                    </a:extLst>
                  </p:cNvPr>
                  <p:cNvSpPr/>
                  <p:nvPr/>
                </p:nvSpPr>
                <p:spPr bwMode="auto">
                  <a:xfrm flipH="1">
                    <a:off x="8456303" y="1849113"/>
                    <a:ext cx="204890" cy="1184663"/>
                  </a:xfrm>
                  <a:custGeom>
                    <a:avLst/>
                    <a:gdLst>
                      <a:gd name="connsiteX0" fmla="*/ 0 w 278673"/>
                      <a:gd name="connsiteY0" fmla="*/ 0 h 1866900"/>
                      <a:gd name="connsiteX1" fmla="*/ 247650 w 278673"/>
                      <a:gd name="connsiteY1" fmla="*/ 428625 h 1866900"/>
                      <a:gd name="connsiteX2" fmla="*/ 266700 w 278673"/>
                      <a:gd name="connsiteY2" fmla="*/ 1866900 h 1866900"/>
                    </a:gdLst>
                    <a:ahLst/>
                    <a:cxnLst>
                      <a:cxn ang="0">
                        <a:pos x="connsiteX0" y="connsiteY0"/>
                      </a:cxn>
                      <a:cxn ang="0">
                        <a:pos x="connsiteX1" y="connsiteY1"/>
                      </a:cxn>
                      <a:cxn ang="0">
                        <a:pos x="connsiteX2" y="connsiteY2"/>
                      </a:cxn>
                    </a:cxnLst>
                    <a:rect l="l" t="t" r="r" b="b"/>
                    <a:pathLst>
                      <a:path w="278673" h="1866900" extrusionOk="0">
                        <a:moveTo>
                          <a:pt x="0" y="0"/>
                        </a:moveTo>
                        <a:cubicBezTo>
                          <a:pt x="101600" y="58737"/>
                          <a:pt x="203200" y="117475"/>
                          <a:pt x="247650" y="428625"/>
                        </a:cubicBezTo>
                        <a:cubicBezTo>
                          <a:pt x="292100" y="739775"/>
                          <a:pt x="279400" y="1303337"/>
                          <a:pt x="266700" y="1866900"/>
                        </a:cubicBez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57" name="Freihandform 37">
                    <a:extLst>
                      <a:ext uri="{FF2B5EF4-FFF2-40B4-BE49-F238E27FC236}">
                        <a16:creationId xmlns:a16="http://schemas.microsoft.com/office/drawing/2014/main" id="{652DFF83-5E26-4170-A411-355A2657DF1D}"/>
                      </a:ext>
                    </a:extLst>
                  </p:cNvPr>
                  <p:cNvSpPr/>
                  <p:nvPr/>
                </p:nvSpPr>
                <p:spPr bwMode="auto">
                  <a:xfrm>
                    <a:off x="8470857" y="3188324"/>
                    <a:ext cx="53277" cy="301794"/>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58" name="Freihandform 40">
                    <a:extLst>
                      <a:ext uri="{FF2B5EF4-FFF2-40B4-BE49-F238E27FC236}">
                        <a16:creationId xmlns:a16="http://schemas.microsoft.com/office/drawing/2014/main" id="{0302A91B-1392-4F40-A15D-7A6A2352E9B5}"/>
                      </a:ext>
                    </a:extLst>
                  </p:cNvPr>
                  <p:cNvSpPr/>
                  <p:nvPr/>
                </p:nvSpPr>
                <p:spPr bwMode="auto">
                  <a:xfrm flipH="1">
                    <a:off x="8420264" y="4913980"/>
                    <a:ext cx="56745" cy="120551"/>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59" name="Freihandform 43">
                    <a:extLst>
                      <a:ext uri="{FF2B5EF4-FFF2-40B4-BE49-F238E27FC236}">
                        <a16:creationId xmlns:a16="http://schemas.microsoft.com/office/drawing/2014/main" id="{61CF2044-76C3-4B5B-958D-724A20E211FB}"/>
                      </a:ext>
                    </a:extLst>
                  </p:cNvPr>
                  <p:cNvSpPr/>
                  <p:nvPr/>
                </p:nvSpPr>
                <p:spPr bwMode="auto">
                  <a:xfrm rot="17136317">
                    <a:off x="7922945" y="2024337"/>
                    <a:ext cx="51819" cy="343855"/>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60" name="Freihandform 45">
                    <a:extLst>
                      <a:ext uri="{FF2B5EF4-FFF2-40B4-BE49-F238E27FC236}">
                        <a16:creationId xmlns:a16="http://schemas.microsoft.com/office/drawing/2014/main" id="{6D4CFF4A-E68D-4A38-A5B6-33BE4DCA19E6}"/>
                      </a:ext>
                    </a:extLst>
                  </p:cNvPr>
                  <p:cNvSpPr/>
                  <p:nvPr/>
                </p:nvSpPr>
                <p:spPr bwMode="auto">
                  <a:xfrm rot="17175295">
                    <a:off x="7073208" y="1856863"/>
                    <a:ext cx="158727" cy="187806"/>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61" name="Freihandform 46">
                    <a:extLst>
                      <a:ext uri="{FF2B5EF4-FFF2-40B4-BE49-F238E27FC236}">
                        <a16:creationId xmlns:a16="http://schemas.microsoft.com/office/drawing/2014/main" id="{40A5CA4F-55EC-442A-A20C-C57B51011EFF}"/>
                      </a:ext>
                    </a:extLst>
                  </p:cNvPr>
                  <p:cNvSpPr/>
                  <p:nvPr/>
                </p:nvSpPr>
                <p:spPr bwMode="auto">
                  <a:xfrm rot="10800000">
                    <a:off x="8420265" y="3649085"/>
                    <a:ext cx="50592" cy="303216"/>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62" name="Freihandform 47">
                    <a:extLst>
                      <a:ext uri="{FF2B5EF4-FFF2-40B4-BE49-F238E27FC236}">
                        <a16:creationId xmlns:a16="http://schemas.microsoft.com/office/drawing/2014/main" id="{3C11A455-EB77-400E-A771-AE513B99711B}"/>
                      </a:ext>
                    </a:extLst>
                  </p:cNvPr>
                  <p:cNvSpPr/>
                  <p:nvPr/>
                </p:nvSpPr>
                <p:spPr bwMode="auto">
                  <a:xfrm>
                    <a:off x="8470857" y="4132418"/>
                    <a:ext cx="51909" cy="276014"/>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63" name="Freihandform 41">
                    <a:extLst>
                      <a:ext uri="{FF2B5EF4-FFF2-40B4-BE49-F238E27FC236}">
                        <a16:creationId xmlns:a16="http://schemas.microsoft.com/office/drawing/2014/main" id="{C26ACFC4-0BE0-41A7-8637-D87ED0FBE653}"/>
                      </a:ext>
                    </a:extLst>
                  </p:cNvPr>
                  <p:cNvSpPr/>
                  <p:nvPr/>
                </p:nvSpPr>
                <p:spPr bwMode="auto">
                  <a:xfrm rot="253272" flipH="1">
                    <a:off x="7241983" y="1169739"/>
                    <a:ext cx="1425582" cy="713658"/>
                  </a:xfrm>
                  <a:custGeom>
                    <a:avLst/>
                    <a:gdLst>
                      <a:gd name="connsiteX0" fmla="*/ 714375 w 714375"/>
                      <a:gd name="connsiteY0" fmla="*/ 1200159 h 1852373"/>
                      <a:gd name="connsiteX1" fmla="*/ 666750 w 714375"/>
                      <a:gd name="connsiteY1" fmla="*/ 1171584 h 1852373"/>
                      <a:gd name="connsiteX2" fmla="*/ 581025 w 714375"/>
                      <a:gd name="connsiteY2" fmla="*/ 1266834 h 1852373"/>
                      <a:gd name="connsiteX3" fmla="*/ 514350 w 714375"/>
                      <a:gd name="connsiteY3" fmla="*/ 542934 h 1852373"/>
                      <a:gd name="connsiteX4" fmla="*/ 466725 w 714375"/>
                      <a:gd name="connsiteY4" fmla="*/ 1847859 h 1852373"/>
                      <a:gd name="connsiteX5" fmla="*/ 295275 w 714375"/>
                      <a:gd name="connsiteY5" fmla="*/ 9 h 1852373"/>
                      <a:gd name="connsiteX6" fmla="*/ 295275 w 714375"/>
                      <a:gd name="connsiteY6" fmla="*/ 1819284 h 1852373"/>
                      <a:gd name="connsiteX7" fmla="*/ 171450 w 714375"/>
                      <a:gd name="connsiteY7" fmla="*/ 657234 h 1852373"/>
                      <a:gd name="connsiteX8" fmla="*/ 142875 w 714375"/>
                      <a:gd name="connsiteY8" fmla="*/ 1266834 h 1852373"/>
                      <a:gd name="connsiteX9" fmla="*/ 76200 w 714375"/>
                      <a:gd name="connsiteY9" fmla="*/ 1209684 h 1852373"/>
                      <a:gd name="connsiteX10" fmla="*/ 0 w 714375"/>
                      <a:gd name="connsiteY10" fmla="*/ 1228734 h 18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4375" h="1852373" extrusionOk="0">
                        <a:moveTo>
                          <a:pt x="714375" y="1200159"/>
                        </a:moveTo>
                        <a:cubicBezTo>
                          <a:pt x="701675" y="1180315"/>
                          <a:pt x="688975" y="1160472"/>
                          <a:pt x="666750" y="1171584"/>
                        </a:cubicBezTo>
                        <a:cubicBezTo>
                          <a:pt x="644525" y="1182696"/>
                          <a:pt x="606425" y="1371609"/>
                          <a:pt x="581025" y="1266834"/>
                        </a:cubicBezTo>
                        <a:cubicBezTo>
                          <a:pt x="555625" y="1162059"/>
                          <a:pt x="533400" y="446097"/>
                          <a:pt x="514350" y="542934"/>
                        </a:cubicBezTo>
                        <a:cubicBezTo>
                          <a:pt x="495300" y="639771"/>
                          <a:pt x="503237" y="1938346"/>
                          <a:pt x="466725" y="1847859"/>
                        </a:cubicBezTo>
                        <a:cubicBezTo>
                          <a:pt x="430213" y="1757372"/>
                          <a:pt x="323850" y="4771"/>
                          <a:pt x="295275" y="9"/>
                        </a:cubicBezTo>
                        <a:cubicBezTo>
                          <a:pt x="266700" y="-4753"/>
                          <a:pt x="315912" y="1709747"/>
                          <a:pt x="295275" y="1819284"/>
                        </a:cubicBezTo>
                        <a:cubicBezTo>
                          <a:pt x="274638" y="1928821"/>
                          <a:pt x="196850" y="749309"/>
                          <a:pt x="171450" y="657234"/>
                        </a:cubicBezTo>
                        <a:cubicBezTo>
                          <a:pt x="146050" y="565159"/>
                          <a:pt x="158750" y="1174759"/>
                          <a:pt x="142875" y="1266834"/>
                        </a:cubicBezTo>
                        <a:cubicBezTo>
                          <a:pt x="127000" y="1358909"/>
                          <a:pt x="100012" y="1216034"/>
                          <a:pt x="76200" y="1209684"/>
                        </a:cubicBezTo>
                        <a:cubicBezTo>
                          <a:pt x="52388" y="1203334"/>
                          <a:pt x="0" y="1228734"/>
                          <a:pt x="0" y="1228734"/>
                        </a:cubicBezTo>
                      </a:path>
                    </a:pathLst>
                  </a:custGeom>
                  <a:noFill/>
                  <a:ln w="19050">
                    <a:solidFill>
                      <a:srgbClr val="4899E2"/>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3200"/>
                  </a:p>
                </p:txBody>
              </p:sp>
              <p:sp>
                <p:nvSpPr>
                  <p:cNvPr id="264" name="Freihandform 29">
                    <a:extLst>
                      <a:ext uri="{FF2B5EF4-FFF2-40B4-BE49-F238E27FC236}">
                        <a16:creationId xmlns:a16="http://schemas.microsoft.com/office/drawing/2014/main" id="{D575AF86-55DE-41B9-A93D-CFF819EA1723}"/>
                      </a:ext>
                    </a:extLst>
                  </p:cNvPr>
                  <p:cNvSpPr/>
                  <p:nvPr/>
                </p:nvSpPr>
                <p:spPr bwMode="auto">
                  <a:xfrm>
                    <a:off x="8870746" y="1230663"/>
                    <a:ext cx="1566691" cy="713656"/>
                  </a:xfrm>
                  <a:custGeom>
                    <a:avLst/>
                    <a:gdLst>
                      <a:gd name="connsiteX0" fmla="*/ 714375 w 714375"/>
                      <a:gd name="connsiteY0" fmla="*/ 1200159 h 1852373"/>
                      <a:gd name="connsiteX1" fmla="*/ 666750 w 714375"/>
                      <a:gd name="connsiteY1" fmla="*/ 1171584 h 1852373"/>
                      <a:gd name="connsiteX2" fmla="*/ 581025 w 714375"/>
                      <a:gd name="connsiteY2" fmla="*/ 1266834 h 1852373"/>
                      <a:gd name="connsiteX3" fmla="*/ 514350 w 714375"/>
                      <a:gd name="connsiteY3" fmla="*/ 542934 h 1852373"/>
                      <a:gd name="connsiteX4" fmla="*/ 466725 w 714375"/>
                      <a:gd name="connsiteY4" fmla="*/ 1847859 h 1852373"/>
                      <a:gd name="connsiteX5" fmla="*/ 295275 w 714375"/>
                      <a:gd name="connsiteY5" fmla="*/ 9 h 1852373"/>
                      <a:gd name="connsiteX6" fmla="*/ 295275 w 714375"/>
                      <a:gd name="connsiteY6" fmla="*/ 1819284 h 1852373"/>
                      <a:gd name="connsiteX7" fmla="*/ 171450 w 714375"/>
                      <a:gd name="connsiteY7" fmla="*/ 657234 h 1852373"/>
                      <a:gd name="connsiteX8" fmla="*/ 142875 w 714375"/>
                      <a:gd name="connsiteY8" fmla="*/ 1266834 h 1852373"/>
                      <a:gd name="connsiteX9" fmla="*/ 76200 w 714375"/>
                      <a:gd name="connsiteY9" fmla="*/ 1209684 h 1852373"/>
                      <a:gd name="connsiteX10" fmla="*/ 0 w 714375"/>
                      <a:gd name="connsiteY10" fmla="*/ 1228734 h 18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4375" h="1852373" extrusionOk="0">
                        <a:moveTo>
                          <a:pt x="714375" y="1200159"/>
                        </a:moveTo>
                        <a:cubicBezTo>
                          <a:pt x="701675" y="1180315"/>
                          <a:pt x="688975" y="1160472"/>
                          <a:pt x="666750" y="1171584"/>
                        </a:cubicBezTo>
                        <a:cubicBezTo>
                          <a:pt x="644525" y="1182696"/>
                          <a:pt x="606425" y="1371609"/>
                          <a:pt x="581025" y="1266834"/>
                        </a:cubicBezTo>
                        <a:cubicBezTo>
                          <a:pt x="555625" y="1162059"/>
                          <a:pt x="533400" y="446097"/>
                          <a:pt x="514350" y="542934"/>
                        </a:cubicBezTo>
                        <a:cubicBezTo>
                          <a:pt x="495300" y="639771"/>
                          <a:pt x="503237" y="1938346"/>
                          <a:pt x="466725" y="1847859"/>
                        </a:cubicBezTo>
                        <a:cubicBezTo>
                          <a:pt x="430213" y="1757372"/>
                          <a:pt x="323850" y="4771"/>
                          <a:pt x="295275" y="9"/>
                        </a:cubicBezTo>
                        <a:cubicBezTo>
                          <a:pt x="266700" y="-4753"/>
                          <a:pt x="315912" y="1709747"/>
                          <a:pt x="295275" y="1819284"/>
                        </a:cubicBezTo>
                        <a:cubicBezTo>
                          <a:pt x="274638" y="1928821"/>
                          <a:pt x="196850" y="749309"/>
                          <a:pt x="171450" y="657234"/>
                        </a:cubicBezTo>
                        <a:cubicBezTo>
                          <a:pt x="146050" y="565159"/>
                          <a:pt x="158750" y="1174759"/>
                          <a:pt x="142875" y="1266834"/>
                        </a:cubicBezTo>
                        <a:cubicBezTo>
                          <a:pt x="127000" y="1358909"/>
                          <a:pt x="100012" y="1216034"/>
                          <a:pt x="76200" y="1209684"/>
                        </a:cubicBezTo>
                        <a:cubicBezTo>
                          <a:pt x="52388" y="1203334"/>
                          <a:pt x="0" y="1228734"/>
                          <a:pt x="0" y="1228734"/>
                        </a:cubicBezTo>
                      </a:path>
                    </a:pathLst>
                  </a:custGeom>
                  <a:noFill/>
                  <a:ln w="57150">
                    <a:solidFill>
                      <a:srgbClr val="8435F7"/>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3200" dirty="0"/>
                  </a:p>
                </p:txBody>
              </p:sp>
              <p:sp>
                <p:nvSpPr>
                  <p:cNvPr id="265" name="Rechteck 79">
                    <a:extLst>
                      <a:ext uri="{FF2B5EF4-FFF2-40B4-BE49-F238E27FC236}">
                        <a16:creationId xmlns:a16="http://schemas.microsoft.com/office/drawing/2014/main" id="{CEE38646-B17B-4FA2-A611-CDA0F9306D1A}"/>
                      </a:ext>
                    </a:extLst>
                  </p:cNvPr>
                  <p:cNvSpPr/>
                  <p:nvPr/>
                </p:nvSpPr>
                <p:spPr bwMode="auto">
                  <a:xfrm>
                    <a:off x="9133950" y="4971867"/>
                    <a:ext cx="1361699" cy="848103"/>
                  </a:xfrm>
                  <a:prstGeom prst="rect">
                    <a:avLst/>
                  </a:prstGeom>
                  <a:noFill/>
                  <a:ln>
                    <a:noFill/>
                  </a:ln>
                </p:spPr>
                <p:txBody>
                  <a:bodyPr wrap="square">
                    <a:spAutoFit/>
                  </a:bodyPr>
                  <a:lstStyle/>
                  <a:p>
                    <a:pPr>
                      <a:defRPr/>
                    </a:pPr>
                    <a:r>
                      <a:rPr lang="de-DE" sz="1600">
                        <a:cs typeface="Arial" panose="020B0604020202020204" pitchFamily="34" charset="0"/>
                      </a:rPr>
                      <a:t>95 mbar Argon</a:t>
                    </a:r>
                  </a:p>
                </p:txBody>
              </p:sp>
            </p:grpSp>
            <p:sp>
              <p:nvSpPr>
                <p:cNvPr id="248" name="Rechteck 60">
                  <a:extLst>
                    <a:ext uri="{FF2B5EF4-FFF2-40B4-BE49-F238E27FC236}">
                      <a16:creationId xmlns:a16="http://schemas.microsoft.com/office/drawing/2014/main" id="{C9A73E13-F93D-4676-9DA3-29F88EC2C05C}"/>
                    </a:ext>
                  </a:extLst>
                </p:cNvPr>
                <p:cNvSpPr/>
                <p:nvPr/>
              </p:nvSpPr>
              <p:spPr>
                <a:xfrm>
                  <a:off x="212756" y="1134327"/>
                  <a:ext cx="425145" cy="465828"/>
                </a:xfrm>
                <a:prstGeom prst="rect">
                  <a:avLst/>
                </a:prstGeom>
                <a:solidFill>
                  <a:srgbClr val="FFFFF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249" name="Picture 4">
                  <a:extLst>
                    <a:ext uri="{FF2B5EF4-FFF2-40B4-BE49-F238E27FC236}">
                      <a16:creationId xmlns:a16="http://schemas.microsoft.com/office/drawing/2014/main" id="{F560BFC6-0B4B-49D5-9206-F3BCD80C1A22}"/>
                    </a:ext>
                  </a:extLst>
                </p:cNvPr>
                <p:cNvPicPr>
                  <a:picLocks noChangeAspect="1" noChangeArrowheads="1"/>
                </p:cNvPicPr>
                <p:nvPr/>
              </p:nvPicPr>
              <p:blipFill rotWithShape="1">
                <a:blip r:embed="rId16">
                  <a:clrChange>
                    <a:clrFrom>
                      <a:srgbClr val="FFFFFF"/>
                    </a:clrFrom>
                    <a:clrTo>
                      <a:srgbClr val="FFFFFF">
                        <a:alpha val="0"/>
                      </a:srgbClr>
                    </a:clrTo>
                  </a:clrChange>
                </a:blip>
                <a:srcRect l="38290" r="20415"/>
                <a:stretch/>
              </p:blipFill>
              <p:spPr bwMode="auto">
                <a:xfrm>
                  <a:off x="295634" y="1346276"/>
                  <a:ext cx="913688" cy="362336"/>
                </a:xfrm>
                <a:prstGeom prst="rect">
                  <a:avLst/>
                </a:prstGeom>
                <a:noFill/>
                <a:ln w="9525">
                  <a:noFill/>
                  <a:miter lim="800000"/>
                  <a:headEnd/>
                  <a:tailEnd/>
                </a:ln>
              </p:spPr>
            </p:pic>
            <p:sp>
              <p:nvSpPr>
                <p:cNvPr id="250" name="Textfeld 62">
                  <a:extLst>
                    <a:ext uri="{FF2B5EF4-FFF2-40B4-BE49-F238E27FC236}">
                      <a16:creationId xmlns:a16="http://schemas.microsoft.com/office/drawing/2014/main" id="{5D18F857-BE90-47DB-A19F-8735B0E399A8}"/>
                    </a:ext>
                  </a:extLst>
                </p:cNvPr>
                <p:cNvSpPr txBox="1"/>
                <p:nvPr/>
              </p:nvSpPr>
              <p:spPr>
                <a:xfrm>
                  <a:off x="2608364" y="1600155"/>
                  <a:ext cx="383915" cy="322172"/>
                </a:xfrm>
                <a:prstGeom prst="rect">
                  <a:avLst/>
                </a:prstGeom>
                <a:noFill/>
              </p:spPr>
              <p:txBody>
                <a:bodyPr wrap="square" rtlCol="0">
                  <a:spAutoFit/>
                </a:bodyPr>
                <a:lstStyle/>
                <a:p>
                  <a:r>
                    <a:rPr lang="de-DE" sz="1200" dirty="0" err="1"/>
                    <a:t>Lr</a:t>
                  </a:r>
                  <a:endParaRPr lang="en-US" sz="1200" dirty="0"/>
                </a:p>
              </p:txBody>
            </p:sp>
          </p:grpSp>
          <p:sp>
            <p:nvSpPr>
              <p:cNvPr id="233" name="Rechteck 53">
                <a:extLst>
                  <a:ext uri="{FF2B5EF4-FFF2-40B4-BE49-F238E27FC236}">
                    <a16:creationId xmlns:a16="http://schemas.microsoft.com/office/drawing/2014/main" id="{CC42057B-A584-4F0A-ABCD-C5B9DFE8BE19}"/>
                  </a:ext>
                </a:extLst>
              </p:cNvPr>
              <p:cNvSpPr/>
              <p:nvPr/>
            </p:nvSpPr>
            <p:spPr>
              <a:xfrm>
                <a:off x="12407032" y="31361298"/>
                <a:ext cx="376422" cy="258257"/>
              </a:xfrm>
              <a:prstGeom prst="rect">
                <a:avLst/>
              </a:prstGeom>
              <a:solidFill>
                <a:srgbClr val="FFFFF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4" name="Rechteck 7">
                <a:extLst>
                  <a:ext uri="{FF2B5EF4-FFF2-40B4-BE49-F238E27FC236}">
                    <a16:creationId xmlns:a16="http://schemas.microsoft.com/office/drawing/2014/main" id="{833F164C-12B1-4FD2-9C9D-A3949ED19B36}"/>
                  </a:ext>
                </a:extLst>
              </p:cNvPr>
              <p:cNvSpPr/>
              <p:nvPr/>
            </p:nvSpPr>
            <p:spPr bwMode="auto">
              <a:xfrm>
                <a:off x="12037156" y="31335158"/>
                <a:ext cx="1020873" cy="508473"/>
              </a:xfrm>
              <a:prstGeom prst="rect">
                <a:avLst/>
              </a:prstGeom>
              <a:noFill/>
            </p:spPr>
            <p:txBody>
              <a:bodyPr wrap="square">
                <a:spAutoFit/>
              </a:bodyPr>
              <a:lstStyle/>
              <a:p>
                <a:pPr>
                  <a:lnSpc>
                    <a:spcPct val="84000"/>
                  </a:lnSpc>
                  <a:defRPr/>
                </a:pPr>
                <a:r>
                  <a:rPr lang="en-US" sz="1600" b="0" i="0">
                    <a:solidFill>
                      <a:srgbClr val="222222"/>
                    </a:solidFill>
                    <a:effectLst/>
                  </a:rPr>
                  <a:t>Silicon Detector</a:t>
                </a:r>
                <a:endParaRPr lang="en-US" sz="2400"/>
              </a:p>
            </p:txBody>
          </p:sp>
          <p:sp>
            <p:nvSpPr>
              <p:cNvPr id="235" name="Freihandform 47">
                <a:extLst>
                  <a:ext uri="{FF2B5EF4-FFF2-40B4-BE49-F238E27FC236}">
                    <a16:creationId xmlns:a16="http://schemas.microsoft.com/office/drawing/2014/main" id="{F35E9634-92B0-422C-8DB4-C99BC8DF7BEE}"/>
                  </a:ext>
                </a:extLst>
              </p:cNvPr>
              <p:cNvSpPr/>
              <p:nvPr/>
            </p:nvSpPr>
            <p:spPr bwMode="auto">
              <a:xfrm>
                <a:off x="13388941" y="30967907"/>
                <a:ext cx="35568" cy="94303"/>
              </a:xfrm>
              <a:custGeom>
                <a:avLst/>
                <a:gdLst>
                  <a:gd name="connsiteX0" fmla="*/ 0 w 0"/>
                  <a:gd name="connsiteY0" fmla="*/ 0 h 476250"/>
                  <a:gd name="connsiteX1" fmla="*/ 0 w 0"/>
                  <a:gd name="connsiteY1" fmla="*/ 476250 h 476250"/>
                </a:gdLst>
                <a:ahLst/>
                <a:cxnLst>
                  <a:cxn ang="0">
                    <a:pos x="connsiteX0" y="connsiteY0"/>
                  </a:cxn>
                  <a:cxn ang="0">
                    <a:pos x="connsiteX1" y="connsiteY1"/>
                  </a:cxn>
                </a:cxnLst>
                <a:rect l="l" t="t" r="r" b="b"/>
                <a:pathLst>
                  <a:path h="476250" extrusionOk="0">
                    <a:moveTo>
                      <a:pt x="0" y="0"/>
                    </a:moveTo>
                    <a:lnTo>
                      <a:pt x="0" y="476250"/>
                    </a:lnTo>
                  </a:path>
                </a:pathLst>
              </a:cu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236" name="Rechteck 28">
                <a:extLst>
                  <a:ext uri="{FF2B5EF4-FFF2-40B4-BE49-F238E27FC236}">
                    <a16:creationId xmlns:a16="http://schemas.microsoft.com/office/drawing/2014/main" id="{D1388FA0-2DF8-4AC1-B355-5F322F8F756A}"/>
                  </a:ext>
                </a:extLst>
              </p:cNvPr>
              <p:cNvSpPr/>
              <p:nvPr/>
            </p:nvSpPr>
            <p:spPr>
              <a:xfrm>
                <a:off x="13900193" y="30421916"/>
                <a:ext cx="621792" cy="396552"/>
              </a:xfrm>
              <a:prstGeom prst="rect">
                <a:avLst/>
              </a:prstGeom>
              <a:solidFill>
                <a:srgbClr val="FFFFF4"/>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7" name="Rechteck 83">
                <a:extLst>
                  <a:ext uri="{FF2B5EF4-FFF2-40B4-BE49-F238E27FC236}">
                    <a16:creationId xmlns:a16="http://schemas.microsoft.com/office/drawing/2014/main" id="{8BDC8FE3-ECF0-4A57-8703-C9C46CDF1DED}"/>
                  </a:ext>
                </a:extLst>
              </p:cNvPr>
              <p:cNvSpPr/>
              <p:nvPr/>
            </p:nvSpPr>
            <p:spPr>
              <a:xfrm rot="749214">
                <a:off x="14105576" y="29287108"/>
                <a:ext cx="429302" cy="171027"/>
              </a:xfrm>
              <a:prstGeom prst="rect">
                <a:avLst/>
              </a:prstGeom>
              <a:solidFill>
                <a:srgbClr val="FFFFF4"/>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8" name="Rechteck 84">
                <a:extLst>
                  <a:ext uri="{FF2B5EF4-FFF2-40B4-BE49-F238E27FC236}">
                    <a16:creationId xmlns:a16="http://schemas.microsoft.com/office/drawing/2014/main" id="{56AA51A0-E852-4F24-B507-23B2071B5C17}"/>
                  </a:ext>
                </a:extLst>
              </p:cNvPr>
              <p:cNvSpPr/>
              <p:nvPr/>
            </p:nvSpPr>
            <p:spPr>
              <a:xfrm rot="292770">
                <a:off x="12381182" y="29679558"/>
                <a:ext cx="429302" cy="248930"/>
              </a:xfrm>
              <a:prstGeom prst="rect">
                <a:avLst/>
              </a:prstGeom>
              <a:solidFill>
                <a:srgbClr val="FFFFF4"/>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9" name="Rechteck 7">
                <a:extLst>
                  <a:ext uri="{FF2B5EF4-FFF2-40B4-BE49-F238E27FC236}">
                    <a16:creationId xmlns:a16="http://schemas.microsoft.com/office/drawing/2014/main" id="{9EA7521C-C995-4B6E-9AE6-D2E9CC017B92}"/>
                  </a:ext>
                </a:extLst>
              </p:cNvPr>
              <p:cNvSpPr/>
              <p:nvPr/>
            </p:nvSpPr>
            <p:spPr bwMode="auto">
              <a:xfrm>
                <a:off x="13665493" y="29210150"/>
                <a:ext cx="1142745" cy="301621"/>
              </a:xfrm>
              <a:prstGeom prst="rect">
                <a:avLst/>
              </a:prstGeom>
              <a:noFill/>
            </p:spPr>
            <p:txBody>
              <a:bodyPr wrap="square">
                <a:spAutoFit/>
              </a:bodyPr>
              <a:lstStyle/>
              <a:p>
                <a:pPr>
                  <a:lnSpc>
                    <a:spcPct val="84000"/>
                  </a:lnSpc>
                  <a:defRPr/>
                </a:pPr>
                <a:r>
                  <a:rPr lang="de-DE" sz="1600" b="0" i="0">
                    <a:solidFill>
                      <a:srgbClr val="222222"/>
                    </a:solidFill>
                    <a:effectLst/>
                    <a:latin typeface="Calibri" panose="020F0502020204030204" pitchFamily="34" charset="0"/>
                    <a:cs typeface="Calibri" panose="020F0502020204030204" pitchFamily="34" charset="0"/>
                  </a:rPr>
                  <a:t>Filament</a:t>
                </a:r>
                <a:endParaRPr lang="en-US" sz="2400"/>
              </a:p>
            </p:txBody>
          </p:sp>
          <p:sp>
            <p:nvSpPr>
              <p:cNvPr id="240" name="Ellipse 32">
                <a:extLst>
                  <a:ext uri="{FF2B5EF4-FFF2-40B4-BE49-F238E27FC236}">
                    <a16:creationId xmlns:a16="http://schemas.microsoft.com/office/drawing/2014/main" id="{4C2F3DBC-28A6-45E7-9E88-1864E275597A}"/>
                  </a:ext>
                </a:extLst>
              </p:cNvPr>
              <p:cNvSpPr/>
              <p:nvPr/>
            </p:nvSpPr>
            <p:spPr bwMode="auto">
              <a:xfrm>
                <a:off x="13119118" y="29311645"/>
                <a:ext cx="185365" cy="175522"/>
              </a:xfrm>
              <a:prstGeom prst="ellips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solidFill>
                    <a:schemeClr val="tx1"/>
                  </a:solidFill>
                </a:endParaRPr>
              </a:p>
            </p:txBody>
          </p:sp>
          <p:sp>
            <p:nvSpPr>
              <p:cNvPr id="241" name="Textfeld 87">
                <a:extLst>
                  <a:ext uri="{FF2B5EF4-FFF2-40B4-BE49-F238E27FC236}">
                    <a16:creationId xmlns:a16="http://schemas.microsoft.com/office/drawing/2014/main" id="{C3C2BD3D-907F-4651-8DBE-AB3CFAF79B86}"/>
                  </a:ext>
                </a:extLst>
              </p:cNvPr>
              <p:cNvSpPr txBox="1"/>
              <p:nvPr/>
            </p:nvSpPr>
            <p:spPr>
              <a:xfrm>
                <a:off x="13100034" y="29258522"/>
                <a:ext cx="342170" cy="307777"/>
              </a:xfrm>
              <a:prstGeom prst="rect">
                <a:avLst/>
              </a:prstGeom>
              <a:noFill/>
            </p:spPr>
            <p:txBody>
              <a:bodyPr wrap="square" rtlCol="0">
                <a:spAutoFit/>
              </a:bodyPr>
              <a:lstStyle/>
              <a:p>
                <a:r>
                  <a:rPr lang="de-DE" sz="1400" dirty="0"/>
                  <a:t>+</a:t>
                </a:r>
                <a:endParaRPr lang="en-US" sz="1400" dirty="0"/>
              </a:p>
            </p:txBody>
          </p:sp>
          <p:sp>
            <p:nvSpPr>
              <p:cNvPr id="242" name="Ellipse 32">
                <a:extLst>
                  <a:ext uri="{FF2B5EF4-FFF2-40B4-BE49-F238E27FC236}">
                    <a16:creationId xmlns:a16="http://schemas.microsoft.com/office/drawing/2014/main" id="{5E2B1AAB-4AC6-4AEE-85B0-34F02703AFD7}"/>
                  </a:ext>
                </a:extLst>
              </p:cNvPr>
              <p:cNvSpPr/>
              <p:nvPr/>
            </p:nvSpPr>
            <p:spPr bwMode="auto">
              <a:xfrm>
                <a:off x="13189338" y="31179762"/>
                <a:ext cx="185365" cy="175522"/>
              </a:xfrm>
              <a:prstGeom prst="ellips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solidFill>
                    <a:schemeClr val="tx1"/>
                  </a:solidFill>
                </a:endParaRPr>
              </a:p>
            </p:txBody>
          </p:sp>
          <p:sp>
            <p:nvSpPr>
              <p:cNvPr id="243" name="Textfeld 29">
                <a:extLst>
                  <a:ext uri="{FF2B5EF4-FFF2-40B4-BE49-F238E27FC236}">
                    <a16:creationId xmlns:a16="http://schemas.microsoft.com/office/drawing/2014/main" id="{18D4E05F-DC2C-4465-BB9F-0F2AEDCDC938}"/>
                  </a:ext>
                </a:extLst>
              </p:cNvPr>
              <p:cNvSpPr txBox="1"/>
              <p:nvPr/>
            </p:nvSpPr>
            <p:spPr>
              <a:xfrm>
                <a:off x="13188224" y="31127065"/>
                <a:ext cx="108225" cy="307777"/>
              </a:xfrm>
              <a:prstGeom prst="rect">
                <a:avLst/>
              </a:prstGeom>
              <a:noFill/>
            </p:spPr>
            <p:txBody>
              <a:bodyPr wrap="square" rtlCol="0">
                <a:spAutoFit/>
              </a:bodyPr>
              <a:lstStyle/>
              <a:p>
                <a:r>
                  <a:rPr lang="de-DE" sz="1400" dirty="0"/>
                  <a:t>+</a:t>
                </a:r>
                <a:endParaRPr lang="en-US" sz="1400" dirty="0"/>
              </a:p>
            </p:txBody>
          </p:sp>
          <p:sp>
            <p:nvSpPr>
              <p:cNvPr id="244" name="Rechteck 7">
                <a:extLst>
                  <a:ext uri="{FF2B5EF4-FFF2-40B4-BE49-F238E27FC236}">
                    <a16:creationId xmlns:a16="http://schemas.microsoft.com/office/drawing/2014/main" id="{227C3E7E-D51D-4C0F-B181-2CD795D8E3D7}"/>
                  </a:ext>
                </a:extLst>
              </p:cNvPr>
              <p:cNvSpPr/>
              <p:nvPr/>
            </p:nvSpPr>
            <p:spPr bwMode="auto">
              <a:xfrm>
                <a:off x="14037731" y="30544245"/>
                <a:ext cx="842644" cy="508473"/>
              </a:xfrm>
              <a:prstGeom prst="rect">
                <a:avLst/>
              </a:prstGeom>
              <a:noFill/>
            </p:spPr>
            <p:txBody>
              <a:bodyPr wrap="square">
                <a:spAutoFit/>
              </a:bodyPr>
              <a:lstStyle/>
              <a:p>
                <a:pPr>
                  <a:lnSpc>
                    <a:spcPct val="84000"/>
                  </a:lnSpc>
                  <a:defRPr/>
                </a:pPr>
                <a:r>
                  <a:rPr lang="el-GR" sz="1600" b="0" i="0">
                    <a:solidFill>
                      <a:srgbClr val="222222"/>
                    </a:solidFill>
                    <a:effectLst/>
                    <a:latin typeface="Calibri" panose="020F0502020204030204" pitchFamily="34" charset="0"/>
                    <a:cs typeface="Calibri" panose="020F0502020204030204" pitchFamily="34" charset="0"/>
                  </a:rPr>
                  <a:t>α</a:t>
                </a:r>
                <a:r>
                  <a:rPr lang="de-DE" sz="1600" b="0" i="0">
                    <a:solidFill>
                      <a:srgbClr val="222222"/>
                    </a:solidFill>
                    <a:effectLst/>
                    <a:latin typeface="Calibri" panose="020F0502020204030204" pitchFamily="34" charset="0"/>
                    <a:cs typeface="Calibri" panose="020F0502020204030204" pitchFamily="34" charset="0"/>
                  </a:rPr>
                  <a:t>-Decay</a:t>
                </a:r>
                <a:endParaRPr lang="en-US" sz="2400"/>
              </a:p>
            </p:txBody>
          </p:sp>
          <p:cxnSp>
            <p:nvCxnSpPr>
              <p:cNvPr id="245" name="Gerade Verbindung mit Pfeil 55">
                <a:extLst>
                  <a:ext uri="{FF2B5EF4-FFF2-40B4-BE49-F238E27FC236}">
                    <a16:creationId xmlns:a16="http://schemas.microsoft.com/office/drawing/2014/main" id="{E423D308-8507-4595-9241-1B3F821788DF}"/>
                  </a:ext>
                </a:extLst>
              </p:cNvPr>
              <p:cNvCxnSpPr>
                <a:cxnSpLocks/>
              </p:cNvCxnSpPr>
              <p:nvPr/>
            </p:nvCxnSpPr>
            <p:spPr>
              <a:xfrm flipH="1">
                <a:off x="13466844" y="30872182"/>
                <a:ext cx="504168" cy="411464"/>
              </a:xfrm>
              <a:prstGeom prst="straightConnector1">
                <a:avLst/>
              </a:prstGeom>
              <a:ln w="15875">
                <a:solidFill>
                  <a:schemeClr val="tx1"/>
                </a:solidFill>
                <a:headEnd w="sm" len="sm"/>
                <a:tailEnd type="triangle" w="med" len="med"/>
              </a:ln>
            </p:spPr>
            <p:style>
              <a:lnRef idx="1">
                <a:schemeClr val="accent6"/>
              </a:lnRef>
              <a:fillRef idx="0">
                <a:schemeClr val="accent6"/>
              </a:fillRef>
              <a:effectRef idx="0">
                <a:schemeClr val="accent6"/>
              </a:effectRef>
              <a:fontRef idx="minor">
                <a:schemeClr val="tx1"/>
              </a:fontRef>
            </p:style>
          </p:cxnSp>
          <p:cxnSp>
            <p:nvCxnSpPr>
              <p:cNvPr id="246" name="Gerade Verbindung mit Pfeil 97">
                <a:extLst>
                  <a:ext uri="{FF2B5EF4-FFF2-40B4-BE49-F238E27FC236}">
                    <a16:creationId xmlns:a16="http://schemas.microsoft.com/office/drawing/2014/main" id="{3F8050C4-473A-4281-92DC-6B78220FC639}"/>
                  </a:ext>
                </a:extLst>
              </p:cNvPr>
              <p:cNvCxnSpPr>
                <a:cxnSpLocks/>
              </p:cNvCxnSpPr>
              <p:nvPr/>
            </p:nvCxnSpPr>
            <p:spPr>
              <a:xfrm flipV="1">
                <a:off x="12728786" y="31344756"/>
                <a:ext cx="506853" cy="159566"/>
              </a:xfrm>
              <a:prstGeom prst="straightConnector1">
                <a:avLst/>
              </a:prstGeom>
              <a:ln w="15875">
                <a:solidFill>
                  <a:schemeClr val="tx1"/>
                </a:solidFill>
                <a:headEnd w="sm" len="sm"/>
                <a:tailEnd type="triangle" w="med" len="med"/>
              </a:ln>
            </p:spPr>
            <p:style>
              <a:lnRef idx="1">
                <a:schemeClr val="accent6"/>
              </a:lnRef>
              <a:fillRef idx="0">
                <a:schemeClr val="accent6"/>
              </a:fillRef>
              <a:effectRef idx="0">
                <a:schemeClr val="accent6"/>
              </a:effectRef>
              <a:fontRef idx="minor">
                <a:schemeClr val="tx1"/>
              </a:fontRef>
            </p:style>
          </p:cxnSp>
        </p:grpSp>
        <p:sp>
          <p:nvSpPr>
            <p:cNvPr id="217" name="Textfeld 121">
              <a:extLst>
                <a:ext uri="{FF2B5EF4-FFF2-40B4-BE49-F238E27FC236}">
                  <a16:creationId xmlns:a16="http://schemas.microsoft.com/office/drawing/2014/main" id="{CC309042-0636-40C5-B4F1-356204E64A4D}"/>
                </a:ext>
              </a:extLst>
            </p:cNvPr>
            <p:cNvSpPr txBox="1"/>
            <p:nvPr/>
          </p:nvSpPr>
          <p:spPr>
            <a:xfrm>
              <a:off x="4961076" y="10456051"/>
              <a:ext cx="6728060" cy="1569660"/>
            </a:xfrm>
            <a:prstGeom prst="rect">
              <a:avLst/>
            </a:prstGeom>
            <a:noFill/>
          </p:spPr>
          <p:txBody>
            <a:bodyPr wrap="square" lIns="91440" tIns="45720" rIns="91440" bIns="45720" anchor="t">
              <a:spAutoFit/>
            </a:bodyPr>
            <a:lstStyle/>
            <a:p>
              <a:r>
                <a:rPr lang="en-US" sz="2400" u="sng" dirty="0"/>
                <a:t>Nobelium</a:t>
              </a:r>
              <a:endParaRPr lang="en-US" sz="2400" dirty="0"/>
            </a:p>
            <a:p>
              <a:pPr marL="342900" indent="-342900">
                <a:buFont typeface="Arial" panose="020B0604020202020204" pitchFamily="34" charset="0"/>
                <a:buChar char="•"/>
              </a:pPr>
              <a:r>
                <a:rPr lang="en-US" sz="2400" dirty="0"/>
                <a:t>First states only recently determined via RADRIS</a:t>
              </a:r>
            </a:p>
            <a:p>
              <a:pPr marL="342900" indent="-342900">
                <a:buFont typeface="Arial" panose="020B0604020202020204" pitchFamily="34" charset="0"/>
                <a:buChar char="•"/>
              </a:pPr>
              <a:r>
                <a:rPr lang="en-US" sz="2400" dirty="0"/>
                <a:t>Multiple Rydberg states identified</a:t>
              </a:r>
              <a:endParaRPr lang="en-US" sz="2400" dirty="0">
                <a:cs typeface="Calibri" panose="020F0502020204030204"/>
              </a:endParaRPr>
            </a:p>
            <a:p>
              <a:pPr marL="342900" indent="-342900">
                <a:buFont typeface="Arial" panose="020B0604020202020204" pitchFamily="34" charset="0"/>
                <a:buChar char="•"/>
              </a:pPr>
              <a:endParaRPr lang="en-US" sz="2400" dirty="0"/>
            </a:p>
          </p:txBody>
        </p:sp>
        <p:sp>
          <p:nvSpPr>
            <p:cNvPr id="218" name="Textfeld 100">
              <a:extLst>
                <a:ext uri="{FF2B5EF4-FFF2-40B4-BE49-F238E27FC236}">
                  <a16:creationId xmlns:a16="http://schemas.microsoft.com/office/drawing/2014/main" id="{3EED1519-DF08-4838-AEF8-00D5712D0E7C}"/>
                </a:ext>
              </a:extLst>
            </p:cNvPr>
            <p:cNvSpPr txBox="1"/>
            <p:nvPr/>
          </p:nvSpPr>
          <p:spPr>
            <a:xfrm>
              <a:off x="4470805" y="7198516"/>
              <a:ext cx="4546119" cy="1569660"/>
            </a:xfrm>
            <a:prstGeom prst="rect">
              <a:avLst/>
            </a:prstGeom>
            <a:noFill/>
          </p:spPr>
          <p:txBody>
            <a:bodyPr wrap="square">
              <a:spAutoFit/>
            </a:bodyPr>
            <a:lstStyle/>
            <a:p>
              <a:pPr marL="342900" indent="-342900">
                <a:buFont typeface="Arial" panose="020B0604020202020204" pitchFamily="34" charset="0"/>
                <a:buChar char="•"/>
              </a:pPr>
              <a:r>
                <a:rPr lang="en-US" sz="2400" dirty="0"/>
                <a:t>Search for first atomic states to determine ionization potential, nuclear spin, charge radius, shape…</a:t>
              </a:r>
            </a:p>
          </p:txBody>
        </p:sp>
        <p:sp>
          <p:nvSpPr>
            <p:cNvPr id="219" name="Textfeld 110">
              <a:extLst>
                <a:ext uri="{FF2B5EF4-FFF2-40B4-BE49-F238E27FC236}">
                  <a16:creationId xmlns:a16="http://schemas.microsoft.com/office/drawing/2014/main" id="{EBC92877-D746-406C-A724-C7A694903142}"/>
                </a:ext>
              </a:extLst>
            </p:cNvPr>
            <p:cNvSpPr txBox="1"/>
            <p:nvPr/>
          </p:nvSpPr>
          <p:spPr>
            <a:xfrm>
              <a:off x="944960" y="7164507"/>
              <a:ext cx="3884898" cy="2308324"/>
            </a:xfrm>
            <a:prstGeom prst="rect">
              <a:avLst/>
            </a:prstGeom>
            <a:noFill/>
          </p:spPr>
          <p:txBody>
            <a:bodyPr wrap="square">
              <a:spAutoFit/>
            </a:bodyPr>
            <a:lstStyle/>
            <a:p>
              <a:pPr marL="342900" indent="-342900">
                <a:buFont typeface="Arial" panose="020B0604020202020204" pitchFamily="34" charset="0"/>
                <a:buChar char="•"/>
              </a:pPr>
              <a:r>
                <a:rPr lang="en-US" sz="2400" dirty="0"/>
                <a:t>Limited / no information on atomic &amp; nuclear properties</a:t>
              </a:r>
            </a:p>
            <a:p>
              <a:pPr marL="342900" indent="-342900">
                <a:buFont typeface="Arial" panose="020B0604020202020204" pitchFamily="34" charset="0"/>
                <a:buChar char="•"/>
              </a:pPr>
              <a:r>
                <a:rPr lang="en-US" sz="2400" dirty="0"/>
                <a:t>Challenging, accelerator-based production</a:t>
              </a:r>
            </a:p>
            <a:p>
              <a:r>
                <a:rPr lang="en-US" sz="2400" dirty="0">
                  <a:latin typeface="+mn-lt"/>
                </a:rPr>
                <a:t>	</a:t>
              </a:r>
            </a:p>
          </p:txBody>
        </p:sp>
        <p:grpSp>
          <p:nvGrpSpPr>
            <p:cNvPr id="220" name="Gruppieren 111">
              <a:extLst>
                <a:ext uri="{FF2B5EF4-FFF2-40B4-BE49-F238E27FC236}">
                  <a16:creationId xmlns:a16="http://schemas.microsoft.com/office/drawing/2014/main" id="{9E73F07C-2EB4-4E2A-B5F7-2BAF976B0E51}"/>
                </a:ext>
              </a:extLst>
            </p:cNvPr>
            <p:cNvGrpSpPr/>
            <p:nvPr/>
          </p:nvGrpSpPr>
          <p:grpSpPr>
            <a:xfrm>
              <a:off x="6351347" y="13602251"/>
              <a:ext cx="5150198" cy="3614414"/>
              <a:chOff x="6711886" y="26745350"/>
              <a:chExt cx="5150198" cy="3614414"/>
            </a:xfrm>
          </p:grpSpPr>
          <p:pic>
            <p:nvPicPr>
              <p:cNvPr id="225" name="Grafik 113">
                <a:extLst>
                  <a:ext uri="{FF2B5EF4-FFF2-40B4-BE49-F238E27FC236}">
                    <a16:creationId xmlns:a16="http://schemas.microsoft.com/office/drawing/2014/main" id="{93EA088D-2BC1-41D3-8DA4-82277DB775D0}"/>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70943" y="26756619"/>
                <a:ext cx="1950723" cy="2943153"/>
              </a:xfrm>
              <a:prstGeom prst="rect">
                <a:avLst/>
              </a:prstGeom>
            </p:spPr>
          </p:pic>
          <p:pic>
            <p:nvPicPr>
              <p:cNvPr id="226" name="Grafik 115">
                <a:extLst>
                  <a:ext uri="{FF2B5EF4-FFF2-40B4-BE49-F238E27FC236}">
                    <a16:creationId xmlns:a16="http://schemas.microsoft.com/office/drawing/2014/main" id="{6CDE1A65-888D-4D40-9205-7DCF122F2DD8}"/>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40227" y="26745350"/>
                <a:ext cx="1966742" cy="2967321"/>
              </a:xfrm>
              <a:prstGeom prst="rect">
                <a:avLst/>
              </a:prstGeom>
            </p:spPr>
          </p:pic>
          <p:sp>
            <p:nvSpPr>
              <p:cNvPr id="227" name="TextBox 172">
                <a:extLst>
                  <a:ext uri="{FF2B5EF4-FFF2-40B4-BE49-F238E27FC236}">
                    <a16:creationId xmlns:a16="http://schemas.microsoft.com/office/drawing/2014/main" id="{EB1B02A5-D19B-4AA2-9758-6C6F1F0B0CBE}"/>
                  </a:ext>
                </a:extLst>
              </p:cNvPr>
              <p:cNvSpPr txBox="1"/>
              <p:nvPr/>
            </p:nvSpPr>
            <p:spPr>
              <a:xfrm>
                <a:off x="6711886" y="29959654"/>
                <a:ext cx="50457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dirty="0">
                    <a:ea typeface="+mn-lt"/>
                    <a:cs typeface="+mn-lt"/>
                  </a:rPr>
                  <a:t>Fig. X. Atomic energy levels of No and </a:t>
                </a:r>
                <a:r>
                  <a:rPr lang="en-US" sz="2000" i="1" dirty="0" err="1">
                    <a:ea typeface="+mn-lt"/>
                    <a:cs typeface="+mn-lt"/>
                  </a:rPr>
                  <a:t>Lr</a:t>
                </a:r>
                <a:r>
                  <a:rPr lang="en-US" sz="2000" dirty="0">
                    <a:ea typeface="+mn-lt"/>
                    <a:cs typeface="+mn-lt"/>
                  </a:rPr>
                  <a:t> [X]</a:t>
                </a:r>
                <a:endParaRPr lang="en-US" sz="2000" i="1" dirty="0">
                  <a:cs typeface="Calibri" panose="020F0502020204030204"/>
                </a:endParaRPr>
              </a:p>
            </p:txBody>
          </p:sp>
          <p:cxnSp>
            <p:nvCxnSpPr>
              <p:cNvPr id="228" name="Gerader Verbinder 115">
                <a:extLst>
                  <a:ext uri="{FF2B5EF4-FFF2-40B4-BE49-F238E27FC236}">
                    <a16:creationId xmlns:a16="http://schemas.microsoft.com/office/drawing/2014/main" id="{2DCB55E1-9018-4591-8719-B8D7F06E0F0B}"/>
                  </a:ext>
                </a:extLst>
              </p:cNvPr>
              <p:cNvCxnSpPr>
                <a:cxnSpLocks/>
              </p:cNvCxnSpPr>
              <p:nvPr/>
            </p:nvCxnSpPr>
            <p:spPr>
              <a:xfrm flipV="1">
                <a:off x="9600698" y="29847522"/>
                <a:ext cx="142848" cy="1862"/>
              </a:xfrm>
              <a:prstGeom prst="line">
                <a:avLst/>
              </a:prstGeom>
              <a:ln w="38100">
                <a:solidFill>
                  <a:srgbClr val="C0E8FE"/>
                </a:solidFill>
              </a:ln>
            </p:spPr>
            <p:style>
              <a:lnRef idx="1">
                <a:schemeClr val="accent1"/>
              </a:lnRef>
              <a:fillRef idx="0">
                <a:schemeClr val="accent1"/>
              </a:fillRef>
              <a:effectRef idx="0">
                <a:schemeClr val="accent1"/>
              </a:effectRef>
              <a:fontRef idx="minor">
                <a:schemeClr val="tx1"/>
              </a:fontRef>
            </p:style>
          </p:cxnSp>
          <p:cxnSp>
            <p:nvCxnSpPr>
              <p:cNvPr id="229" name="Gerader Verbinder 116">
                <a:extLst>
                  <a:ext uri="{FF2B5EF4-FFF2-40B4-BE49-F238E27FC236}">
                    <a16:creationId xmlns:a16="http://schemas.microsoft.com/office/drawing/2014/main" id="{E8A153A9-FAF1-41D1-8F41-8DC6F3A5C0CC}"/>
                  </a:ext>
                </a:extLst>
              </p:cNvPr>
              <p:cNvCxnSpPr>
                <a:cxnSpLocks/>
              </p:cNvCxnSpPr>
              <p:nvPr/>
            </p:nvCxnSpPr>
            <p:spPr>
              <a:xfrm flipV="1">
                <a:off x="7002657" y="29847177"/>
                <a:ext cx="142848" cy="1862"/>
              </a:xfrm>
              <a:prstGeom prst="line">
                <a:avLst/>
              </a:prstGeom>
              <a:ln w="38100">
                <a:solidFill>
                  <a:srgbClr val="FEA142"/>
                </a:solidFill>
              </a:ln>
            </p:spPr>
            <p:style>
              <a:lnRef idx="1">
                <a:schemeClr val="accent1"/>
              </a:lnRef>
              <a:fillRef idx="0">
                <a:schemeClr val="accent1"/>
              </a:fillRef>
              <a:effectRef idx="0">
                <a:schemeClr val="accent1"/>
              </a:effectRef>
              <a:fontRef idx="minor">
                <a:schemeClr val="tx1"/>
              </a:fontRef>
            </p:style>
          </p:cxnSp>
          <p:sp>
            <p:nvSpPr>
              <p:cNvPr id="230" name="Textfeld 117">
                <a:extLst>
                  <a:ext uri="{FF2B5EF4-FFF2-40B4-BE49-F238E27FC236}">
                    <a16:creationId xmlns:a16="http://schemas.microsoft.com/office/drawing/2014/main" id="{6505128B-E7D6-48AA-83E5-9F3D43A32044}"/>
                  </a:ext>
                </a:extLst>
              </p:cNvPr>
              <p:cNvSpPr txBox="1"/>
              <p:nvPr/>
            </p:nvSpPr>
            <p:spPr>
              <a:xfrm>
                <a:off x="7108837" y="29671666"/>
                <a:ext cx="1740252" cy="338554"/>
              </a:xfrm>
              <a:prstGeom prst="rect">
                <a:avLst/>
              </a:prstGeom>
              <a:noFill/>
            </p:spPr>
            <p:txBody>
              <a:bodyPr wrap="square" rtlCol="0">
                <a:spAutoFit/>
              </a:bodyPr>
              <a:lstStyle/>
              <a:p>
                <a:r>
                  <a:rPr lang="en-US" sz="1600" dirty="0"/>
                  <a:t>Investigated at GSI</a:t>
                </a:r>
              </a:p>
            </p:txBody>
          </p:sp>
          <p:sp>
            <p:nvSpPr>
              <p:cNvPr id="231" name="Textfeld 118">
                <a:extLst>
                  <a:ext uri="{FF2B5EF4-FFF2-40B4-BE49-F238E27FC236}">
                    <a16:creationId xmlns:a16="http://schemas.microsoft.com/office/drawing/2014/main" id="{93B0D9F7-C743-4158-8E18-D0649D77EE4B}"/>
                  </a:ext>
                </a:extLst>
              </p:cNvPr>
              <p:cNvSpPr txBox="1"/>
              <p:nvPr/>
            </p:nvSpPr>
            <p:spPr>
              <a:xfrm>
                <a:off x="9672122" y="29666794"/>
                <a:ext cx="2189962" cy="338554"/>
              </a:xfrm>
              <a:prstGeom prst="rect">
                <a:avLst/>
              </a:prstGeom>
              <a:noFill/>
            </p:spPr>
            <p:txBody>
              <a:bodyPr wrap="square" rtlCol="0">
                <a:spAutoFit/>
              </a:bodyPr>
              <a:lstStyle/>
              <a:p>
                <a:r>
                  <a:rPr lang="en-US" sz="1600" dirty="0"/>
                  <a:t>Theoretical predictions</a:t>
                </a:r>
              </a:p>
            </p:txBody>
          </p:sp>
        </p:grpSp>
        <p:sp>
          <p:nvSpPr>
            <p:cNvPr id="221" name="TextBox 172">
              <a:extLst>
                <a:ext uri="{FF2B5EF4-FFF2-40B4-BE49-F238E27FC236}">
                  <a16:creationId xmlns:a16="http://schemas.microsoft.com/office/drawing/2014/main" id="{87DC80C0-4DD3-4BAD-9676-5CA33B82F611}"/>
                </a:ext>
              </a:extLst>
            </p:cNvPr>
            <p:cNvSpPr txBox="1"/>
            <p:nvPr/>
          </p:nvSpPr>
          <p:spPr>
            <a:xfrm>
              <a:off x="607627" y="12634714"/>
              <a:ext cx="47083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dirty="0">
                  <a:ea typeface="+mn-lt"/>
                  <a:cs typeface="+mn-lt"/>
                </a:rPr>
                <a:t>Fig. X. Scheme of the RADRIS technique</a:t>
              </a:r>
              <a:r>
                <a:rPr lang="en-US" sz="2000" i="1" baseline="30000" dirty="0">
                  <a:ea typeface="+mn-lt"/>
                  <a:cs typeface="+mn-lt"/>
                </a:rPr>
                <a:t> </a:t>
              </a:r>
              <a:r>
                <a:rPr lang="en-US" sz="2000" dirty="0">
                  <a:ea typeface="+mn-lt"/>
                  <a:cs typeface="+mn-lt"/>
                </a:rPr>
                <a:t>[x]</a:t>
              </a:r>
              <a:r>
                <a:rPr lang="en-US" sz="2000" i="1" dirty="0">
                  <a:ea typeface="+mn-lt"/>
                  <a:cs typeface="+mn-lt"/>
                </a:rPr>
                <a:t> </a:t>
              </a:r>
              <a:endParaRPr lang="en-US" sz="2000" i="1" dirty="0">
                <a:cs typeface="Calibri" panose="020F0502020204030204"/>
              </a:endParaRPr>
            </a:p>
          </p:txBody>
        </p:sp>
        <p:sp>
          <p:nvSpPr>
            <p:cNvPr id="222" name="TextBox 172">
              <a:extLst>
                <a:ext uri="{FF2B5EF4-FFF2-40B4-BE49-F238E27FC236}">
                  <a16:creationId xmlns:a16="http://schemas.microsoft.com/office/drawing/2014/main" id="{763B9C78-33B7-4EDE-81D6-D62D99B0F853}"/>
                </a:ext>
              </a:extLst>
            </p:cNvPr>
            <p:cNvSpPr txBox="1"/>
            <p:nvPr/>
          </p:nvSpPr>
          <p:spPr>
            <a:xfrm>
              <a:off x="1337679" y="16495927"/>
              <a:ext cx="52028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dirty="0">
                  <a:ea typeface="+mn-lt"/>
                  <a:cs typeface="+mn-lt"/>
                </a:rPr>
                <a:t>Fig. X. </a:t>
              </a:r>
              <a:r>
                <a:rPr lang="en-US" sz="2000" i="1" dirty="0"/>
                <a:t>Experimentally investigated resonances of the 1P</a:t>
              </a:r>
              <a:r>
                <a:rPr lang="en-US" sz="2000" i="1" baseline="-25000" dirty="0"/>
                <a:t>1</a:t>
              </a:r>
              <a:r>
                <a:rPr lang="en-US" sz="2000" i="1" dirty="0"/>
                <a:t> level of different No isotopes</a:t>
              </a:r>
              <a:r>
                <a:rPr lang="en-US" sz="2000" dirty="0">
                  <a:ea typeface="+mn-lt"/>
                  <a:cs typeface="+mn-lt"/>
                </a:rPr>
                <a:t> [X]</a:t>
              </a:r>
              <a:r>
                <a:rPr lang="en-US" sz="2000" i="1" dirty="0">
                  <a:ea typeface="+mn-lt"/>
                  <a:cs typeface="+mn-lt"/>
                </a:rPr>
                <a:t> </a:t>
              </a:r>
              <a:endParaRPr lang="en-US" sz="2000" i="1" dirty="0">
                <a:cs typeface="Calibri" panose="020F0502020204030204"/>
              </a:endParaRPr>
            </a:p>
          </p:txBody>
        </p:sp>
        <p:pic>
          <p:nvPicPr>
            <p:cNvPr id="223" name="Grafik 108">
              <a:extLst>
                <a:ext uri="{FF2B5EF4-FFF2-40B4-BE49-F238E27FC236}">
                  <a16:creationId xmlns:a16="http://schemas.microsoft.com/office/drawing/2014/main" id="{78B196A8-35EC-465D-9C01-8A9E2369BFA5}"/>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817633" y="9825628"/>
              <a:ext cx="462953" cy="459729"/>
            </a:xfrm>
            <a:prstGeom prst="rect">
              <a:avLst/>
            </a:prstGeom>
          </p:spPr>
        </p:pic>
        <p:pic>
          <p:nvPicPr>
            <p:cNvPr id="224" name="Picture 2">
              <a:extLst>
                <a:ext uri="{FF2B5EF4-FFF2-40B4-BE49-F238E27FC236}">
                  <a16:creationId xmlns:a16="http://schemas.microsoft.com/office/drawing/2014/main" id="{3FFE229B-A7B9-4295-96FC-94B4FEB1F2DB}"/>
                </a:ext>
              </a:extLst>
            </p:cNvPr>
            <p:cNvPicPr>
              <a:picLocks noChangeAspect="1" noChangeArrowheads="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2063" y="14524832"/>
              <a:ext cx="488782" cy="4887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CFD402AC-D506-4B0D-9D3A-69E2FE896D63}"/>
              </a:ext>
            </a:extLst>
          </p:cNvPr>
          <p:cNvGrpSpPr/>
          <p:nvPr/>
        </p:nvGrpSpPr>
        <p:grpSpPr>
          <a:xfrm>
            <a:off x="2946563" y="10875265"/>
            <a:ext cx="11809520" cy="10580171"/>
            <a:chOff x="3102069" y="10875265"/>
            <a:chExt cx="11654013" cy="10580171"/>
          </a:xfrm>
        </p:grpSpPr>
        <p:pic>
          <p:nvPicPr>
            <p:cNvPr id="3" name="Picture 15" descr="Diagram, schematic&#10;&#10;Description automatically generated">
              <a:extLst>
                <a:ext uri="{FF2B5EF4-FFF2-40B4-BE49-F238E27FC236}">
                  <a16:creationId xmlns:a16="http://schemas.microsoft.com/office/drawing/2014/main" id="{57906A67-1998-4E11-9D12-023FDB58A7CF}"/>
                </a:ext>
              </a:extLst>
            </p:cNvPr>
            <p:cNvPicPr>
              <a:picLocks noChangeAspect="1"/>
            </p:cNvPicPr>
            <p:nvPr/>
          </p:nvPicPr>
          <p:blipFill>
            <a:blip r:embed="rId21"/>
            <a:stretch>
              <a:fillRect/>
            </a:stretch>
          </p:blipFill>
          <p:spPr>
            <a:xfrm>
              <a:off x="3224794" y="14558525"/>
              <a:ext cx="4222373" cy="4169277"/>
            </a:xfrm>
            <a:prstGeom prst="rect">
              <a:avLst/>
            </a:prstGeom>
          </p:spPr>
        </p:pic>
        <p:grpSp>
          <p:nvGrpSpPr>
            <p:cNvPr id="196" name="Group 195"/>
            <p:cNvGrpSpPr/>
            <p:nvPr/>
          </p:nvGrpSpPr>
          <p:grpSpPr>
            <a:xfrm>
              <a:off x="3102069" y="10875265"/>
              <a:ext cx="11654013" cy="10580171"/>
              <a:chOff x="756680" y="810458"/>
              <a:chExt cx="11654013" cy="10580171"/>
            </a:xfrm>
          </p:grpSpPr>
          <p:sp>
            <p:nvSpPr>
              <p:cNvPr id="197" name="TextBox 196">
                <a:extLst>
                  <a:ext uri="{FF2B5EF4-FFF2-40B4-BE49-F238E27FC236}">
                    <a16:creationId xmlns:a16="http://schemas.microsoft.com/office/drawing/2014/main" id="{5CD0B48A-F43B-4E47-A492-7B89F8F9A314}"/>
                  </a:ext>
                </a:extLst>
              </p:cNvPr>
              <p:cNvSpPr txBox="1"/>
              <p:nvPr/>
            </p:nvSpPr>
            <p:spPr>
              <a:xfrm>
                <a:off x="1074753" y="8774528"/>
                <a:ext cx="7721789"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Target characterisation techniques:</a:t>
                </a:r>
                <a:endParaRPr lang="en-US" sz="2400" b="1" dirty="0"/>
              </a:p>
              <a:p>
                <a:pPr marL="285750" indent="-285750">
                  <a:spcBef>
                    <a:spcPts val="600"/>
                  </a:spcBef>
                  <a:buFont typeface="Arial"/>
                  <a:buChar char="•"/>
                </a:pPr>
                <a:r>
                  <a:rPr lang="en-US" sz="2400" dirty="0">
                    <a:ea typeface="+mn-lt"/>
                    <a:cs typeface="+mn-lt"/>
                  </a:rPr>
                  <a:t>Chemical composition: XRF, XPS </a:t>
                </a:r>
                <a:endParaRPr lang="en-US" sz="2400" dirty="0">
                  <a:cs typeface="Calibri" panose="020F0502020204030204"/>
                </a:endParaRPr>
              </a:p>
              <a:p>
                <a:pPr marL="285750" indent="-285750">
                  <a:spcBef>
                    <a:spcPts val="600"/>
                  </a:spcBef>
                  <a:buFont typeface="Arial"/>
                  <a:buChar char="•"/>
                </a:pPr>
                <a:r>
                  <a:rPr lang="en-US" sz="2400" dirty="0">
                    <a:cs typeface="Calibri" panose="020F0502020204030204"/>
                  </a:rPr>
                  <a:t>Layer growth mechanisms: SEM, AFM</a:t>
                </a:r>
              </a:p>
              <a:p>
                <a:pPr marL="285750" indent="-285750">
                  <a:spcBef>
                    <a:spcPts val="600"/>
                  </a:spcBef>
                  <a:buFont typeface="Arial"/>
                  <a:buChar char="•"/>
                </a:pPr>
                <a:r>
                  <a:rPr lang="en-US" sz="2400" dirty="0">
                    <a:cs typeface="Calibri" panose="020F0502020204030204"/>
                  </a:rPr>
                  <a:t>Layer homogeneity: α-spectroscopy, </a:t>
                </a:r>
                <a:br>
                  <a:rPr lang="en-US" sz="2400" dirty="0">
                    <a:cs typeface="Calibri" panose="020F0502020204030204"/>
                  </a:rPr>
                </a:br>
                <a:r>
                  <a:rPr lang="en-US" sz="2400" dirty="0">
                    <a:cs typeface="Calibri" panose="020F0502020204030204"/>
                  </a:rPr>
                  <a:t>radiographic imaging</a:t>
                </a:r>
              </a:p>
              <a:p>
                <a:pPr marL="285750" indent="-285750">
                  <a:spcBef>
                    <a:spcPts val="600"/>
                  </a:spcBef>
                  <a:buFont typeface="Arial"/>
                  <a:buChar char="•"/>
                </a:pPr>
                <a:r>
                  <a:rPr lang="en-US" sz="2400" dirty="0">
                    <a:ea typeface="+mn-lt"/>
                    <a:cs typeface="+mn-lt"/>
                  </a:rPr>
                  <a:t>Deposition yields: α- or γ- spectroscopy, NAA</a:t>
                </a:r>
              </a:p>
            </p:txBody>
          </p:sp>
          <p:grpSp>
            <p:nvGrpSpPr>
              <p:cNvPr id="198" name="Group 197">
                <a:extLst>
                  <a:ext uri="{FF2B5EF4-FFF2-40B4-BE49-F238E27FC236}">
                    <a16:creationId xmlns:a16="http://schemas.microsoft.com/office/drawing/2014/main" id="{64E35B35-5900-4F81-AE96-64F0356A9F04}"/>
                  </a:ext>
                </a:extLst>
              </p:cNvPr>
              <p:cNvGrpSpPr/>
              <p:nvPr/>
            </p:nvGrpSpPr>
            <p:grpSpPr>
              <a:xfrm>
                <a:off x="756680" y="1481530"/>
                <a:ext cx="11654013" cy="7389590"/>
                <a:chOff x="3072636" y="12563020"/>
                <a:chExt cx="11654013" cy="7389590"/>
              </a:xfrm>
            </p:grpSpPr>
            <p:grpSp>
              <p:nvGrpSpPr>
                <p:cNvPr id="201" name="Group 200">
                  <a:extLst>
                    <a:ext uri="{FF2B5EF4-FFF2-40B4-BE49-F238E27FC236}">
                      <a16:creationId xmlns:a16="http://schemas.microsoft.com/office/drawing/2014/main" id="{409D4B93-2FB4-4FCE-8AAB-218185913AF7}"/>
                    </a:ext>
                  </a:extLst>
                </p:cNvPr>
                <p:cNvGrpSpPr/>
                <p:nvPr/>
              </p:nvGrpSpPr>
              <p:grpSpPr>
                <a:xfrm>
                  <a:off x="3072636" y="12563020"/>
                  <a:ext cx="11654013" cy="2985433"/>
                  <a:chOff x="3072636" y="12652710"/>
                  <a:chExt cx="11654013" cy="2985433"/>
                </a:xfrm>
              </p:grpSpPr>
              <p:sp>
                <p:nvSpPr>
                  <p:cNvPr id="209" name="TextBox 208">
                    <a:extLst>
                      <a:ext uri="{FF2B5EF4-FFF2-40B4-BE49-F238E27FC236}">
                        <a16:creationId xmlns:a16="http://schemas.microsoft.com/office/drawing/2014/main" id="{B9BB348A-95EE-4F21-A795-BA504DA48D5A}"/>
                      </a:ext>
                    </a:extLst>
                  </p:cNvPr>
                  <p:cNvSpPr txBox="1"/>
                  <p:nvPr/>
                </p:nvSpPr>
                <p:spPr>
                  <a:xfrm>
                    <a:off x="3072636" y="12652710"/>
                    <a:ext cx="5120364" cy="2985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Method 1: Electrodeposition [1]</a:t>
                    </a:r>
                    <a:endParaRPr lang="en-US" sz="2400" b="1">
                      <a:cs typeface="Calibri" panose="020F0502020204030204"/>
                    </a:endParaRPr>
                  </a:p>
                  <a:p>
                    <a:pPr marL="285750" indent="-285750">
                      <a:spcBef>
                        <a:spcPts val="600"/>
                      </a:spcBef>
                      <a:buFont typeface="Arial"/>
                      <a:buChar char="•"/>
                    </a:pPr>
                    <a:r>
                      <a:rPr lang="en-US" sz="2400" dirty="0">
                        <a:ea typeface="+mn-lt"/>
                        <a:cs typeface="+mn-lt"/>
                      </a:rPr>
                      <a:t>Deposition yields &lt; 90 %</a:t>
                    </a:r>
                    <a:endParaRPr lang="en-US" sz="2400">
                      <a:cs typeface="Calibri" panose="020F0502020204030204"/>
                    </a:endParaRPr>
                  </a:p>
                  <a:p>
                    <a:pPr marL="285750" indent="-285750">
                      <a:spcBef>
                        <a:spcPts val="600"/>
                      </a:spcBef>
                      <a:buFont typeface="Arial"/>
                      <a:buChar char="•"/>
                    </a:pPr>
                    <a:r>
                      <a:rPr lang="en-US" sz="2400" dirty="0">
                        <a:ea typeface="+mn-lt"/>
                        <a:cs typeface="+mn-lt"/>
                      </a:rPr>
                      <a:t>Well established</a:t>
                    </a:r>
                    <a:endParaRPr lang="en-US" sz="2400">
                      <a:cs typeface="Calibri" panose="020F0502020204030204"/>
                    </a:endParaRPr>
                  </a:p>
                  <a:p>
                    <a:pPr marL="285750" indent="-285750">
                      <a:spcBef>
                        <a:spcPts val="600"/>
                      </a:spcBef>
                      <a:buFont typeface="Arial"/>
                      <a:buChar char="•"/>
                    </a:pPr>
                    <a:r>
                      <a:rPr lang="en-US" sz="2400" dirty="0">
                        <a:ea typeface="+mn-lt"/>
                        <a:cs typeface="+mn-lt"/>
                      </a:rPr>
                      <a:t>Need for baking procedure</a:t>
                    </a:r>
                    <a:endParaRPr lang="en-US" sz="2400">
                      <a:cs typeface="Calibri" panose="020F0502020204030204"/>
                    </a:endParaRPr>
                  </a:p>
                  <a:p>
                    <a:pPr marL="285750" indent="-285750">
                      <a:spcBef>
                        <a:spcPts val="600"/>
                      </a:spcBef>
                      <a:buFont typeface="Arial"/>
                      <a:buChar char="•"/>
                    </a:pPr>
                    <a:r>
                      <a:rPr lang="en-US" sz="2400" dirty="0">
                        <a:ea typeface="+mn-lt"/>
                        <a:cs typeface="+mn-lt"/>
                      </a:rPr>
                      <a:t>Compound dissolved in reducing agent</a:t>
                    </a:r>
                    <a:r>
                      <a:rPr lang="en-US" sz="2400" dirty="0"/>
                      <a:t> </a:t>
                    </a:r>
                    <a:r>
                      <a:rPr lang="fi-FI" sz="2400" dirty="0"/>
                      <a:t>→</a:t>
                    </a:r>
                    <a:r>
                      <a:rPr lang="fi-FI" sz="2400" dirty="0">
                        <a:ea typeface="+mn-lt"/>
                        <a:cs typeface="+mn-lt"/>
                      </a:rPr>
                      <a:t> </a:t>
                    </a:r>
                    <a:r>
                      <a:rPr lang="en-US" sz="2400" dirty="0">
                        <a:ea typeface="+mn-lt"/>
                        <a:cs typeface="+mn-lt"/>
                      </a:rPr>
                      <a:t>Attracted to cathode </a:t>
                    </a:r>
                    <a:r>
                      <a:rPr lang="fi-FI" sz="2400" dirty="0"/>
                      <a:t> →</a:t>
                    </a:r>
                    <a:r>
                      <a:rPr lang="en-US" sz="2400" dirty="0">
                        <a:ea typeface="+mn-lt"/>
                        <a:cs typeface="+mn-lt"/>
                      </a:rPr>
                      <a:t> Binds to backing electrochemically</a:t>
                    </a:r>
                    <a:r>
                      <a:rPr lang="en-US" sz="2200" dirty="0">
                        <a:ea typeface="+mn-lt"/>
                        <a:cs typeface="+mn-lt"/>
                      </a:rPr>
                      <a:t> </a:t>
                    </a:r>
                    <a:endParaRPr lang="en-US" sz="2200" dirty="0">
                      <a:cs typeface="Calibri"/>
                    </a:endParaRPr>
                  </a:p>
                </p:txBody>
              </p:sp>
              <p:sp>
                <p:nvSpPr>
                  <p:cNvPr id="210" name="TextBox 209">
                    <a:extLst>
                      <a:ext uri="{FF2B5EF4-FFF2-40B4-BE49-F238E27FC236}">
                        <a16:creationId xmlns:a16="http://schemas.microsoft.com/office/drawing/2014/main" id="{994BE5E9-1675-493E-BDD1-5436C45652D9}"/>
                      </a:ext>
                    </a:extLst>
                  </p:cNvPr>
                  <p:cNvSpPr txBox="1"/>
                  <p:nvPr/>
                </p:nvSpPr>
                <p:spPr>
                  <a:xfrm>
                    <a:off x="7834627" y="12661070"/>
                    <a:ext cx="6892022"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sz="2400" b="1" dirty="0">
                        <a:ea typeface="+mn-lt"/>
                        <a:cs typeface="+mn-lt"/>
                      </a:rPr>
                      <a:t>Method 2: Novel Drop-on-Demand (DoD) printing</a:t>
                    </a:r>
                    <a:r>
                      <a:rPr lang="en-US" sz="2400" b="1" baseline="30000" dirty="0">
                        <a:ea typeface="+mn-lt"/>
                        <a:cs typeface="+mn-lt"/>
                      </a:rPr>
                      <a:t> </a:t>
                    </a:r>
                    <a:r>
                      <a:rPr lang="en-US" sz="2400" b="1" dirty="0">
                        <a:ea typeface="+mn-lt"/>
                        <a:cs typeface="+mn-lt"/>
                      </a:rPr>
                      <a:t>[2]</a:t>
                    </a:r>
                    <a:endParaRPr lang="en-US" sz="2400" b="1" dirty="0">
                      <a:cs typeface="Calibri" panose="020F0502020204030204"/>
                    </a:endParaRPr>
                  </a:p>
                  <a:p>
                    <a:pPr marL="285750" indent="-285750">
                      <a:spcBef>
                        <a:spcPts val="600"/>
                      </a:spcBef>
                      <a:buFont typeface="Arial"/>
                      <a:buChar char="•"/>
                    </a:pPr>
                    <a:r>
                      <a:rPr lang="en-US" sz="2400" dirty="0">
                        <a:ea typeface="+mn-lt"/>
                        <a:cs typeface="+mn-lt"/>
                      </a:rPr>
                      <a:t>Deposition yields ≥ 97 %</a:t>
                    </a:r>
                    <a:endParaRPr lang="en-US" sz="2400">
                      <a:cs typeface="Calibri" panose="020F0502020204030204"/>
                    </a:endParaRPr>
                  </a:p>
                  <a:p>
                    <a:pPr marL="285750" indent="-285750">
                      <a:spcBef>
                        <a:spcPts val="600"/>
                      </a:spcBef>
                      <a:buFont typeface="Arial"/>
                      <a:buChar char="•"/>
                    </a:pPr>
                    <a:r>
                      <a:rPr lang="en-US" sz="2400" dirty="0">
                        <a:ea typeface="+mn-lt"/>
                        <a:cs typeface="+mn-lt"/>
                      </a:rPr>
                      <a:t>Substrate on </a:t>
                    </a:r>
                    <a:r>
                      <a:rPr lang="en-US" sz="2400" dirty="0" err="1">
                        <a:ea typeface="+mn-lt"/>
                        <a:cs typeface="+mn-lt"/>
                      </a:rPr>
                      <a:t>xy</a:t>
                    </a:r>
                    <a:r>
                      <a:rPr lang="en-US" sz="2400" dirty="0">
                        <a:ea typeface="+mn-lt"/>
                        <a:cs typeface="+mn-lt"/>
                      </a:rPr>
                      <a:t> translation stage</a:t>
                    </a:r>
                    <a:endParaRPr lang="en-US" sz="2400" dirty="0">
                      <a:cs typeface="Calibri" panose="020F0502020204030204"/>
                    </a:endParaRPr>
                  </a:p>
                  <a:p>
                    <a:pPr marL="285750" indent="-285750">
                      <a:spcBef>
                        <a:spcPts val="600"/>
                      </a:spcBef>
                      <a:buFont typeface="Arial"/>
                      <a:buChar char="•"/>
                    </a:pPr>
                    <a:r>
                      <a:rPr lang="en-US" sz="2400" dirty="0">
                        <a:ea typeface="+mn-lt"/>
                        <a:cs typeface="+mn-lt"/>
                      </a:rPr>
                      <a:t>Not electrochemically bound </a:t>
                    </a:r>
                    <a:r>
                      <a:rPr lang="fi-FI" sz="2400" dirty="0"/>
                      <a:t>→</a:t>
                    </a:r>
                    <a:r>
                      <a:rPr lang="en-US" sz="2400" dirty="0">
                        <a:ea typeface="+mn-lt"/>
                        <a:cs typeface="+mn-lt"/>
                      </a:rPr>
                      <a:t> less stable in beam</a:t>
                    </a:r>
                    <a:endParaRPr lang="en-US" sz="2400">
                      <a:cs typeface="Calibri" panose="020F0502020204030204"/>
                    </a:endParaRPr>
                  </a:p>
                  <a:p>
                    <a:pPr marL="285750" indent="-285750">
                      <a:spcBef>
                        <a:spcPts val="600"/>
                      </a:spcBef>
                      <a:buFont typeface="Arial"/>
                      <a:buChar char="•"/>
                    </a:pPr>
                    <a:r>
                      <a:rPr lang="en-US" sz="2400" dirty="0">
                        <a:ea typeface="+mn-lt"/>
                        <a:cs typeface="+mn-lt"/>
                      </a:rPr>
                      <a:t>Salt dissolved </a:t>
                    </a:r>
                    <a:r>
                      <a:rPr lang="fi-FI" sz="2400" dirty="0"/>
                      <a:t>→</a:t>
                    </a:r>
                    <a:r>
                      <a:rPr lang="en-US" sz="2400" dirty="0">
                        <a:ea typeface="+mn-lt"/>
                        <a:cs typeface="+mn-lt"/>
                      </a:rPr>
                      <a:t> Solution inkjet printed on backing </a:t>
                    </a:r>
                    <a:r>
                      <a:rPr lang="fi-FI" sz="2400" dirty="0"/>
                      <a:t>→</a:t>
                    </a:r>
                    <a:r>
                      <a:rPr lang="en-US" sz="2400" dirty="0">
                        <a:ea typeface="+mn-lt"/>
                        <a:cs typeface="+mn-lt"/>
                      </a:rPr>
                      <a:t> Solvent evaporates leaving salt on backing  </a:t>
                    </a:r>
                    <a:endParaRPr lang="en-US" sz="2400">
                      <a:cs typeface="Calibri" panose="020F0502020204030204"/>
                    </a:endParaRPr>
                  </a:p>
                </p:txBody>
              </p:sp>
            </p:grpSp>
            <p:pic>
              <p:nvPicPr>
                <p:cNvPr id="205" name="Picture 68" descr="Chart&#10;&#10;Description automatically generated">
                  <a:extLst>
                    <a:ext uri="{FF2B5EF4-FFF2-40B4-BE49-F238E27FC236}">
                      <a16:creationId xmlns:a16="http://schemas.microsoft.com/office/drawing/2014/main" id="{18F32B3B-F224-410E-A26C-388BFFD98383}"/>
                    </a:ext>
                  </a:extLst>
                </p:cNvPr>
                <p:cNvPicPr>
                  <a:picLocks noChangeAspect="1"/>
                </p:cNvPicPr>
                <p:nvPr/>
              </p:nvPicPr>
              <p:blipFill rotWithShape="1">
                <a:blip r:embed="rId22"/>
                <a:srcRect t="2193" b="599"/>
                <a:stretch/>
              </p:blipFill>
              <p:spPr>
                <a:xfrm>
                  <a:off x="9264287" y="15168725"/>
                  <a:ext cx="5366101" cy="4051190"/>
                </a:xfrm>
                <a:prstGeom prst="rect">
                  <a:avLst/>
                </a:prstGeom>
              </p:spPr>
            </p:pic>
            <p:sp>
              <p:nvSpPr>
                <p:cNvPr id="206" name="TextBox 205">
                  <a:extLst>
                    <a:ext uri="{FF2B5EF4-FFF2-40B4-BE49-F238E27FC236}">
                      <a16:creationId xmlns:a16="http://schemas.microsoft.com/office/drawing/2014/main" id="{9505F8FB-9D8B-4A39-88E0-AFB15CEA482A}"/>
                    </a:ext>
                  </a:extLst>
                </p:cNvPr>
                <p:cNvSpPr txBox="1"/>
                <p:nvPr/>
              </p:nvSpPr>
              <p:spPr>
                <a:xfrm>
                  <a:off x="7880359" y="19244724"/>
                  <a:ext cx="353550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dirty="0">
                      <a:ea typeface="+mn-lt"/>
                      <a:cs typeface="+mn-lt"/>
                    </a:rPr>
                    <a:t>Fig. 3. Electrodeposited </a:t>
                  </a:r>
                  <a:r>
                    <a:rPr lang="en-US" sz="2000" i="1" baseline="30000" dirty="0">
                      <a:ea typeface="+mn-lt"/>
                      <a:cs typeface="+mn-lt"/>
                    </a:rPr>
                    <a:t>242</a:t>
                  </a:r>
                  <a:r>
                    <a:rPr lang="en-US" sz="2000" i="1" dirty="0">
                      <a:ea typeface="+mn-lt"/>
                      <a:cs typeface="+mn-lt"/>
                    </a:rPr>
                    <a:t>Pu target radiographic image </a:t>
                  </a:r>
                  <a:r>
                    <a:rPr lang="en-US" sz="2000" dirty="0">
                      <a:ea typeface="+mn-lt"/>
                      <a:cs typeface="+mn-lt"/>
                    </a:rPr>
                    <a:t>[5]</a:t>
                  </a:r>
                  <a:endParaRPr lang="en-US" sz="2000" i="1">
                    <a:cs typeface="Calibri" panose="020F0502020204030204"/>
                  </a:endParaRPr>
                </a:p>
              </p:txBody>
            </p:sp>
            <p:sp>
              <p:nvSpPr>
                <p:cNvPr id="207" name="TextBox 206">
                  <a:extLst>
                    <a:ext uri="{FF2B5EF4-FFF2-40B4-BE49-F238E27FC236}">
                      <a16:creationId xmlns:a16="http://schemas.microsoft.com/office/drawing/2014/main" id="{D538529A-8CB2-42A9-9DB5-47F1771BCF0B}"/>
                    </a:ext>
                  </a:extLst>
                </p:cNvPr>
                <p:cNvSpPr txBox="1"/>
                <p:nvPr/>
              </p:nvSpPr>
              <p:spPr>
                <a:xfrm>
                  <a:off x="7912232" y="16907338"/>
                  <a:ext cx="433928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dirty="0">
                    <a:cs typeface="Calibri" panose="020F0502020204030204"/>
                  </a:endParaRPr>
                </a:p>
              </p:txBody>
            </p:sp>
            <p:sp>
              <p:nvSpPr>
                <p:cNvPr id="208" name="TextBox 207">
                  <a:extLst>
                    <a:ext uri="{FF2B5EF4-FFF2-40B4-BE49-F238E27FC236}">
                      <a16:creationId xmlns:a16="http://schemas.microsoft.com/office/drawing/2014/main" id="{7FFEAC6C-5C6F-4611-87C7-192228C6B879}"/>
                    </a:ext>
                  </a:extLst>
                </p:cNvPr>
                <p:cNvSpPr txBox="1"/>
                <p:nvPr/>
              </p:nvSpPr>
              <p:spPr>
                <a:xfrm>
                  <a:off x="7566856" y="17307489"/>
                  <a:ext cx="214623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dirty="0">
                      <a:solidFill>
                        <a:srgbClr val="000000"/>
                      </a:solidFill>
                      <a:ea typeface="+mn-lt"/>
                      <a:cs typeface="+mn-lt"/>
                    </a:rPr>
                    <a:t>Fig. 2. (Right) DoD dispensing process schematic</a:t>
                  </a:r>
                  <a:r>
                    <a:rPr lang="en-US" sz="2000" dirty="0">
                      <a:ea typeface="+mn-lt"/>
                      <a:cs typeface="+mn-lt"/>
                    </a:rPr>
                    <a:t> [4] </a:t>
                  </a:r>
                  <a:endParaRPr lang="en-US" sz="2000" dirty="0">
                    <a:solidFill>
                      <a:srgbClr val="000000"/>
                    </a:solidFill>
                    <a:cs typeface="Calibri" panose="020F0502020204030204"/>
                  </a:endParaRPr>
                </a:p>
              </p:txBody>
            </p:sp>
          </p:grpSp>
          <p:sp>
            <p:nvSpPr>
              <p:cNvPr id="200" name="TextBox 199"/>
              <p:cNvSpPr txBox="1"/>
              <p:nvPr/>
            </p:nvSpPr>
            <p:spPr>
              <a:xfrm>
                <a:off x="1343023" y="810458"/>
                <a:ext cx="10190022" cy="861774"/>
              </a:xfrm>
              <a:prstGeom prst="rect">
                <a:avLst/>
              </a:prstGeom>
              <a:noFill/>
            </p:spPr>
            <p:txBody>
              <a:bodyPr wrap="square" rtlCol="0">
                <a:spAutoFit/>
              </a:bodyPr>
              <a:lstStyle/>
              <a:p>
                <a:r>
                  <a:rPr lang="en-US" sz="3200" b="1" dirty="0">
                    <a:ea typeface="+mn-lt"/>
                    <a:cs typeface="+mn-lt"/>
                  </a:rPr>
                  <a:t>Optimised actinide target preparation and characterisation</a:t>
                </a:r>
                <a:endParaRPr lang="en-US" sz="3200" b="1" dirty="0">
                  <a:cs typeface="Calibri"/>
                </a:endParaRPr>
              </a:p>
              <a:p>
                <a:endParaRPr lang="fi-FI" dirty="0"/>
              </a:p>
            </p:txBody>
          </p:sp>
        </p:grpSp>
      </p:grpSp>
      <p:grpSp>
        <p:nvGrpSpPr>
          <p:cNvPr id="266" name="Group 265"/>
          <p:cNvGrpSpPr/>
          <p:nvPr/>
        </p:nvGrpSpPr>
        <p:grpSpPr>
          <a:xfrm>
            <a:off x="15518078" y="22184055"/>
            <a:ext cx="11972274" cy="10760378"/>
            <a:chOff x="4545646" y="5059492"/>
            <a:chExt cx="11972274" cy="10760378"/>
          </a:xfrm>
        </p:grpSpPr>
        <p:sp>
          <p:nvSpPr>
            <p:cNvPr id="267" name="TextBox 266">
              <a:extLst>
                <a:ext uri="{FF2B5EF4-FFF2-40B4-BE49-F238E27FC236}">
                  <a16:creationId xmlns:a16="http://schemas.microsoft.com/office/drawing/2014/main" id="{59527C88-7CE4-4D7F-9AAA-3310FF9725D3}"/>
                </a:ext>
              </a:extLst>
            </p:cNvPr>
            <p:cNvSpPr txBox="1"/>
            <p:nvPr/>
          </p:nvSpPr>
          <p:spPr>
            <a:xfrm>
              <a:off x="8401441" y="5059492"/>
              <a:ext cx="719718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latin typeface="Calibri"/>
                  <a:ea typeface="Tahoma"/>
                  <a:cs typeface="Calibri"/>
                </a:rPr>
                <a:t>Investigation of fundamental Actinides properties at IGISOL</a:t>
              </a:r>
            </a:p>
          </p:txBody>
        </p:sp>
        <p:sp>
          <p:nvSpPr>
            <p:cNvPr id="268" name="TextBox 267">
              <a:extLst>
                <a:ext uri="{FF2B5EF4-FFF2-40B4-BE49-F238E27FC236}">
                  <a16:creationId xmlns:a16="http://schemas.microsoft.com/office/drawing/2014/main" id="{0E07931E-9ACC-4DBA-B344-B38A76114786}"/>
                </a:ext>
              </a:extLst>
            </p:cNvPr>
            <p:cNvSpPr txBox="1"/>
            <p:nvPr/>
          </p:nvSpPr>
          <p:spPr>
            <a:xfrm>
              <a:off x="8472019" y="6179992"/>
              <a:ext cx="359213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In-gas-cell laser</a:t>
              </a:r>
            </a:p>
            <a:p>
              <a:r>
                <a:rPr lang="en-US" sz="2400" b="1" dirty="0">
                  <a:cs typeface="Calibri"/>
                </a:rPr>
                <a:t>ionization </a:t>
              </a:r>
              <a:r>
                <a:rPr lang="en-US" sz="2400" dirty="0">
                  <a:cs typeface="Calibri"/>
                </a:rPr>
                <a:t>[A1]</a:t>
              </a:r>
            </a:p>
            <a:p>
              <a:pPr marL="342900" indent="-342900">
                <a:buFont typeface="Arial" panose="020B0604020202020204" pitchFamily="34" charset="0"/>
                <a:buChar char="•"/>
              </a:pPr>
              <a:r>
                <a:rPr lang="en-US" sz="2400" dirty="0">
                  <a:cs typeface="Calibri"/>
                </a:rPr>
                <a:t>Gas phase chemistry</a:t>
              </a:r>
            </a:p>
            <a:p>
              <a:pPr marL="342900" indent="-342900">
                <a:buFont typeface="Arial" panose="020B0604020202020204" pitchFamily="34" charset="0"/>
                <a:buChar char="•"/>
              </a:pPr>
              <a:r>
                <a:rPr lang="en-US" sz="2400" dirty="0">
                  <a:cs typeface="Calibri"/>
                </a:rPr>
                <a:t>Investigation of ionization schemes with grating </a:t>
              </a:r>
              <a:r>
                <a:rPr lang="en-US" sz="2400" dirty="0" err="1">
                  <a:cs typeface="Calibri"/>
                </a:rPr>
                <a:t>Ti:Sa</a:t>
              </a:r>
              <a:r>
                <a:rPr lang="en-US" sz="2400" dirty="0">
                  <a:cs typeface="Calibri"/>
                </a:rPr>
                <a:t> laser</a:t>
              </a:r>
            </a:p>
          </p:txBody>
        </p:sp>
        <p:pic>
          <p:nvPicPr>
            <p:cNvPr id="269" name="Picture 268"/>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rot="6861348">
              <a:off x="5936389" y="8778990"/>
              <a:ext cx="10058400" cy="4023359"/>
            </a:xfrm>
            <a:prstGeom prst="rect">
              <a:avLst/>
            </a:prstGeom>
          </p:spPr>
        </p:pic>
        <p:sp>
          <p:nvSpPr>
            <p:cNvPr id="270" name="TextBox 269"/>
            <p:cNvSpPr txBox="1"/>
            <p:nvPr/>
          </p:nvSpPr>
          <p:spPr>
            <a:xfrm>
              <a:off x="12120337" y="6880902"/>
              <a:ext cx="4354910" cy="2308324"/>
            </a:xfrm>
            <a:prstGeom prst="rect">
              <a:avLst/>
            </a:prstGeom>
            <a:noFill/>
          </p:spPr>
          <p:txBody>
            <a:bodyPr wrap="none" rtlCol="0">
              <a:spAutoFit/>
            </a:bodyPr>
            <a:lstStyle/>
            <a:p>
              <a:r>
                <a:rPr lang="en-US" sz="2400" b="1" dirty="0"/>
                <a:t>Production techniques:</a:t>
              </a:r>
            </a:p>
            <a:p>
              <a:pPr marL="342900" indent="-342900">
                <a:buFont typeface="Arial" panose="020B0604020202020204" pitchFamily="34" charset="0"/>
                <a:buChar char="•"/>
              </a:pPr>
              <a:r>
                <a:rPr lang="en-US" sz="2400" b="1" dirty="0"/>
                <a:t>Online</a:t>
              </a:r>
              <a:r>
                <a:rPr lang="en-US" sz="2400" dirty="0"/>
                <a:t/>
              </a:r>
              <a:br>
                <a:rPr lang="en-US" sz="2400" dirty="0"/>
              </a:br>
              <a:r>
                <a:rPr lang="en-US" sz="2400" b="1" dirty="0"/>
                <a:t>-</a:t>
              </a:r>
              <a:r>
                <a:rPr lang="en-US" sz="2400" dirty="0"/>
                <a:t>Fusion evaporation reaction</a:t>
              </a:r>
            </a:p>
            <a:p>
              <a:pPr marL="342900" indent="-342900">
                <a:buFont typeface="Arial" panose="020B0604020202020204" pitchFamily="34" charset="0"/>
                <a:buChar char="•"/>
              </a:pPr>
              <a:r>
                <a:rPr lang="en-US" sz="2400" b="1" dirty="0"/>
                <a:t>Offline</a:t>
              </a:r>
              <a:br>
                <a:rPr lang="en-US" sz="2400" b="1" dirty="0"/>
              </a:br>
              <a:r>
                <a:rPr lang="en-US" sz="2400" b="1" dirty="0"/>
                <a:t>-</a:t>
              </a:r>
              <a:r>
                <a:rPr lang="en-US" sz="2400" dirty="0"/>
                <a:t>In-gas-cell Alpha-recoil source</a:t>
              </a:r>
              <a:r>
                <a:rPr lang="en-US" sz="2400" b="1" dirty="0"/>
                <a:t/>
              </a:r>
              <a:br>
                <a:rPr lang="en-US" sz="2400" b="1" dirty="0"/>
              </a:br>
              <a:r>
                <a:rPr lang="en-US" sz="2400" b="1" dirty="0"/>
                <a:t>-</a:t>
              </a:r>
              <a:r>
                <a:rPr lang="en-US" sz="2400" dirty="0"/>
                <a:t>Heated Actinides filaments</a:t>
              </a:r>
            </a:p>
          </p:txBody>
        </p:sp>
        <p:sp>
          <p:nvSpPr>
            <p:cNvPr id="271" name="TextBox 270"/>
            <p:cNvSpPr txBox="1"/>
            <p:nvPr/>
          </p:nvSpPr>
          <p:spPr>
            <a:xfrm>
              <a:off x="4830216" y="9314813"/>
              <a:ext cx="2719142" cy="1569660"/>
            </a:xfrm>
            <a:prstGeom prst="rect">
              <a:avLst/>
            </a:prstGeom>
            <a:noFill/>
          </p:spPr>
          <p:txBody>
            <a:bodyPr wrap="none" rtlCol="0">
              <a:spAutoFit/>
            </a:bodyPr>
            <a:lstStyle/>
            <a:p>
              <a:r>
                <a:rPr lang="en-US" sz="2400" b="1" dirty="0"/>
                <a:t>Decay Spectroscopy</a:t>
              </a:r>
            </a:p>
            <a:p>
              <a:pPr marL="342900" indent="-342900">
                <a:buFont typeface="Arial" panose="020B0604020202020204" pitchFamily="34" charset="0"/>
                <a:buChar char="•"/>
              </a:pPr>
              <a:r>
                <a:rPr lang="en-US" sz="2400" dirty="0"/>
                <a:t>Decay modes</a:t>
              </a:r>
            </a:p>
            <a:p>
              <a:pPr marL="342900" indent="-342900">
                <a:buFont typeface="Arial" panose="020B0604020202020204" pitchFamily="34" charset="0"/>
                <a:buChar char="•"/>
              </a:pPr>
              <a:r>
                <a:rPr lang="en-US" sz="2400" dirty="0"/>
                <a:t>Lifetimes</a:t>
              </a:r>
            </a:p>
            <a:p>
              <a:pPr marL="342900" indent="-342900">
                <a:buFont typeface="Arial" panose="020B0604020202020204" pitchFamily="34" charset="0"/>
                <a:buChar char="•"/>
              </a:pPr>
              <a:r>
                <a:rPr lang="en-US" sz="2400" dirty="0"/>
                <a:t>Production yields</a:t>
              </a:r>
            </a:p>
          </p:txBody>
        </p:sp>
        <p:pic>
          <p:nvPicPr>
            <p:cNvPr id="272" name="Picture 27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098569" y="8530903"/>
              <a:ext cx="3879590" cy="2441897"/>
            </a:xfrm>
            <a:prstGeom prst="rect">
              <a:avLst/>
            </a:prstGeom>
          </p:spPr>
        </p:pic>
        <p:sp>
          <p:nvSpPr>
            <p:cNvPr id="273" name="TextBox 272"/>
            <p:cNvSpPr txBox="1"/>
            <p:nvPr/>
          </p:nvSpPr>
          <p:spPr>
            <a:xfrm>
              <a:off x="7871345" y="10979067"/>
              <a:ext cx="3988592" cy="400110"/>
            </a:xfrm>
            <a:prstGeom prst="rect">
              <a:avLst/>
            </a:prstGeom>
            <a:noFill/>
          </p:spPr>
          <p:txBody>
            <a:bodyPr wrap="none" rtlCol="0">
              <a:spAutoFit/>
            </a:bodyPr>
            <a:lstStyle/>
            <a:p>
              <a:r>
                <a:rPr lang="en-US" sz="2000" i="1" dirty="0"/>
                <a:t>Fig. xx Grating-based </a:t>
              </a:r>
              <a:r>
                <a:rPr lang="en-US" sz="2000" i="1" dirty="0" err="1"/>
                <a:t>Ti:Sa</a:t>
              </a:r>
              <a:r>
                <a:rPr lang="en-US" sz="2000" i="1" dirty="0"/>
                <a:t> laser </a:t>
              </a:r>
              <a:r>
                <a:rPr lang="en-US" sz="2000" dirty="0"/>
                <a:t>[A2]</a:t>
              </a:r>
              <a:endParaRPr lang="fi-FI" sz="2000" dirty="0"/>
            </a:p>
          </p:txBody>
        </p:sp>
        <p:pic>
          <p:nvPicPr>
            <p:cNvPr id="274" name="Picture 27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545646" y="11080274"/>
              <a:ext cx="3829515" cy="3531420"/>
            </a:xfrm>
            <a:prstGeom prst="rect">
              <a:avLst/>
            </a:prstGeom>
          </p:spPr>
        </p:pic>
        <p:sp>
          <p:nvSpPr>
            <p:cNvPr id="275" name="TextBox 274"/>
            <p:cNvSpPr txBox="1"/>
            <p:nvPr/>
          </p:nvSpPr>
          <p:spPr>
            <a:xfrm>
              <a:off x="4934861" y="14806091"/>
              <a:ext cx="3824893" cy="400110"/>
            </a:xfrm>
            <a:prstGeom prst="rect">
              <a:avLst/>
            </a:prstGeom>
            <a:noFill/>
          </p:spPr>
          <p:txBody>
            <a:bodyPr wrap="none" rtlCol="0">
              <a:spAutoFit/>
            </a:bodyPr>
            <a:lstStyle/>
            <a:p>
              <a:r>
                <a:rPr lang="en-US" sz="2000" i="1" dirty="0"/>
                <a:t>Fig. xx  Decay spectroscopy station</a:t>
              </a:r>
              <a:endParaRPr lang="fi-FI" sz="2000" i="1" dirty="0"/>
            </a:p>
          </p:txBody>
        </p:sp>
        <p:sp>
          <p:nvSpPr>
            <p:cNvPr id="276" name="TextBox 275"/>
            <p:cNvSpPr txBox="1"/>
            <p:nvPr/>
          </p:nvSpPr>
          <p:spPr>
            <a:xfrm>
              <a:off x="12748929" y="10175818"/>
              <a:ext cx="3673648" cy="830997"/>
            </a:xfrm>
            <a:prstGeom prst="rect">
              <a:avLst/>
            </a:prstGeom>
            <a:noFill/>
          </p:spPr>
          <p:txBody>
            <a:bodyPr wrap="square" rtlCol="0">
              <a:spAutoFit/>
            </a:bodyPr>
            <a:lstStyle/>
            <a:p>
              <a:pPr algn="ctr"/>
              <a:r>
                <a:rPr lang="en-US" sz="2400" b="1" dirty="0"/>
                <a:t>High resolution collinear laser Spectroscopy</a:t>
              </a:r>
            </a:p>
          </p:txBody>
        </p:sp>
        <p:sp>
          <p:nvSpPr>
            <p:cNvPr id="277" name="TextBox 276"/>
            <p:cNvSpPr txBox="1"/>
            <p:nvPr/>
          </p:nvSpPr>
          <p:spPr>
            <a:xfrm>
              <a:off x="12444353" y="11046538"/>
              <a:ext cx="4073567"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Hyperfine structure</a:t>
              </a:r>
              <a:br>
                <a:rPr lang="en-US" sz="2400" dirty="0"/>
              </a:br>
              <a:r>
                <a:rPr lang="en-US" sz="2400" b="1" dirty="0"/>
                <a:t>-</a:t>
              </a:r>
              <a:r>
                <a:rPr lang="en-US" sz="2400" dirty="0"/>
                <a:t>nuclear spins</a:t>
              </a:r>
              <a:br>
                <a:rPr lang="en-US" sz="2400" dirty="0"/>
              </a:br>
              <a:r>
                <a:rPr lang="en-US" sz="2400" b="1" dirty="0"/>
                <a:t>-</a:t>
              </a:r>
              <a:r>
                <a:rPr lang="en-US" sz="2400" dirty="0"/>
                <a:t>electromagnetic moments</a:t>
              </a:r>
              <a:br>
                <a:rPr lang="en-US" sz="2400" dirty="0"/>
              </a:br>
              <a:r>
                <a:rPr lang="en-US" sz="2400" b="1" dirty="0"/>
                <a:t>-</a:t>
              </a:r>
              <a:r>
                <a:rPr lang="en-US" sz="2400" dirty="0"/>
                <a:t>mean-square charge radii                                                                                           </a:t>
              </a:r>
            </a:p>
          </p:txBody>
        </p:sp>
        <p:sp>
          <p:nvSpPr>
            <p:cNvPr id="278" name="TextBox 277"/>
            <p:cNvSpPr txBox="1"/>
            <p:nvPr/>
          </p:nvSpPr>
          <p:spPr>
            <a:xfrm>
              <a:off x="11978159" y="12592360"/>
              <a:ext cx="4051815" cy="1477328"/>
            </a:xfrm>
            <a:prstGeom prst="rect">
              <a:avLst/>
            </a:prstGeom>
            <a:noFill/>
          </p:spPr>
          <p:txBody>
            <a:bodyPr wrap="none" rtlCol="0">
              <a:spAutoFit/>
            </a:bodyPr>
            <a:lstStyle/>
            <a:p>
              <a:pPr marL="342900" indent="-342900">
                <a:buFont typeface="Arial" panose="020B0604020202020204" pitchFamily="34" charset="0"/>
                <a:buChar char="•"/>
              </a:pPr>
              <a:r>
                <a:rPr lang="en-US" sz="2400" dirty="0"/>
                <a:t>Octupole deformation in </a:t>
              </a:r>
              <a:br>
                <a:rPr lang="en-US" sz="2400" dirty="0"/>
              </a:br>
              <a:r>
                <a:rPr lang="en-US" sz="2400" dirty="0"/>
                <a:t>neutron-deficient </a:t>
              </a:r>
              <a:r>
                <a:rPr lang="en-US" sz="2400" dirty="0" err="1"/>
                <a:t>Th</a:t>
              </a:r>
              <a:r>
                <a:rPr lang="en-US" sz="2400" dirty="0"/>
                <a:t> and U  </a:t>
              </a:r>
              <a:br>
                <a:rPr lang="en-US" sz="2400" dirty="0"/>
              </a:br>
              <a:endParaRPr lang="en-US" sz="2400" dirty="0"/>
            </a:p>
            <a:p>
              <a:endParaRPr lang="fi-FI" dirty="0"/>
            </a:p>
          </p:txBody>
        </p:sp>
        <p:pic>
          <p:nvPicPr>
            <p:cNvPr id="279" name="Picture 278"/>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228355" y="13897029"/>
              <a:ext cx="6095344" cy="1041130"/>
            </a:xfrm>
            <a:prstGeom prst="rect">
              <a:avLst/>
            </a:prstGeom>
          </p:spPr>
        </p:pic>
        <p:sp>
          <p:nvSpPr>
            <p:cNvPr id="280" name="TextBox 279"/>
            <p:cNvSpPr txBox="1"/>
            <p:nvPr/>
          </p:nvSpPr>
          <p:spPr>
            <a:xfrm>
              <a:off x="11071509" y="15137991"/>
              <a:ext cx="4395755" cy="400110"/>
            </a:xfrm>
            <a:prstGeom prst="rect">
              <a:avLst/>
            </a:prstGeom>
            <a:noFill/>
          </p:spPr>
          <p:txBody>
            <a:bodyPr wrap="none" rtlCol="0">
              <a:spAutoFit/>
            </a:bodyPr>
            <a:lstStyle/>
            <a:p>
              <a:r>
                <a:rPr lang="en-US" sz="2000" i="1" dirty="0"/>
                <a:t>Fig. xx  Collinear beamline at IGISOL </a:t>
              </a:r>
              <a:r>
                <a:rPr lang="en-US" sz="2000" dirty="0"/>
                <a:t>[A3]</a:t>
              </a:r>
              <a:endParaRPr lang="fi-FI" sz="2000" dirty="0"/>
            </a:p>
          </p:txBody>
        </p:sp>
      </p:grpSp>
      <p:pic>
        <p:nvPicPr>
          <p:cNvPr id="15" name="Picture 16" descr="Diagram&#10;&#10;Description automatically generated">
            <a:extLst>
              <a:ext uri="{FF2B5EF4-FFF2-40B4-BE49-F238E27FC236}">
                <a16:creationId xmlns:a16="http://schemas.microsoft.com/office/drawing/2014/main" id="{82124B41-F25E-476F-889F-EBE2F16D0C0E}"/>
              </a:ext>
            </a:extLst>
          </p:cNvPr>
          <p:cNvPicPr>
            <a:picLocks noChangeAspect="1"/>
          </p:cNvPicPr>
          <p:nvPr/>
        </p:nvPicPr>
        <p:blipFill>
          <a:blip r:embed="rId27"/>
          <a:stretch>
            <a:fillRect/>
          </a:stretch>
        </p:blipFill>
        <p:spPr>
          <a:xfrm>
            <a:off x="10710453" y="17632056"/>
            <a:ext cx="8909424" cy="8473260"/>
          </a:xfrm>
          <a:prstGeom prst="rect">
            <a:avLst/>
          </a:prstGeom>
        </p:spPr>
      </p:pic>
      <p:sp>
        <p:nvSpPr>
          <p:cNvPr id="20" name="TextBox 19">
            <a:extLst>
              <a:ext uri="{FF2B5EF4-FFF2-40B4-BE49-F238E27FC236}">
                <a16:creationId xmlns:a16="http://schemas.microsoft.com/office/drawing/2014/main" id="{8F9EA428-5A4F-4C40-8CC8-A7F3B4860157}"/>
              </a:ext>
            </a:extLst>
          </p:cNvPr>
          <p:cNvSpPr txBox="1"/>
          <p:nvPr/>
        </p:nvSpPr>
        <p:spPr>
          <a:xfrm>
            <a:off x="6839832" y="14782852"/>
            <a:ext cx="198071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t>Fig. 1. (Left) Electrodeposition cell set-up </a:t>
            </a:r>
            <a:r>
              <a:rPr lang="en-US" sz="2000" dirty="0"/>
              <a:t>[3]</a:t>
            </a:r>
          </a:p>
        </p:txBody>
      </p:sp>
      <p:pic>
        <p:nvPicPr>
          <p:cNvPr id="23" name="Picture 23" descr="A picture containing object, photo, ball, racket&#10;&#10;Description automatically generated">
            <a:extLst>
              <a:ext uri="{FF2B5EF4-FFF2-40B4-BE49-F238E27FC236}">
                <a16:creationId xmlns:a16="http://schemas.microsoft.com/office/drawing/2014/main" id="{145677E8-9767-4058-A055-C2228787BA55}"/>
              </a:ext>
            </a:extLst>
          </p:cNvPr>
          <p:cNvPicPr>
            <a:picLocks noChangeAspect="1"/>
          </p:cNvPicPr>
          <p:nvPr/>
        </p:nvPicPr>
        <p:blipFill>
          <a:blip r:embed="rId28"/>
          <a:stretch>
            <a:fillRect/>
          </a:stretch>
        </p:blipFill>
        <p:spPr>
          <a:xfrm>
            <a:off x="8775844" y="18978377"/>
            <a:ext cx="1859490" cy="1856749"/>
          </a:xfrm>
          <a:prstGeom prst="rect">
            <a:avLst/>
          </a:prstGeom>
        </p:spPr>
      </p:pic>
      <p:pic>
        <p:nvPicPr>
          <p:cNvPr id="21" name="Picture 20"/>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4045835" y="34774585"/>
            <a:ext cx="2828925" cy="2828925"/>
          </a:xfrm>
          <a:prstGeom prst="rect">
            <a:avLst/>
          </a:prstGeom>
        </p:spPr>
      </p:pic>
    </p:spTree>
    <p:extLst>
      <p:ext uri="{BB962C8B-B14F-4D97-AF65-F5344CB8AC3E}">
        <p14:creationId xmlns:p14="http://schemas.microsoft.com/office/powerpoint/2010/main" val="24512723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Asiakirja" ma:contentTypeID="0x010100037BF81C8A1D1547B12D0830A4E2F68D" ma:contentTypeVersion="9" ma:contentTypeDescription="Luo uusi asiakirja." ma:contentTypeScope="" ma:versionID="31e84d31e0ae33ca0106a7640c68382b">
  <xsd:schema xmlns:xsd="http://www.w3.org/2001/XMLSchema" xmlns:xs="http://www.w3.org/2001/XMLSchema" xmlns:p="http://schemas.microsoft.com/office/2006/metadata/properties" xmlns:ns3="07d742ff-2160-4197-9a3e-69d7d0f0d25f" xmlns:ns4="6e97b83c-3422-4b2a-8344-b05cd374bb92" targetNamespace="http://schemas.microsoft.com/office/2006/metadata/properties" ma:root="true" ma:fieldsID="204aab1b95e58b57b300ad8b54b04366" ns3:_="" ns4:_="">
    <xsd:import namespace="07d742ff-2160-4197-9a3e-69d7d0f0d25f"/>
    <xsd:import namespace="6e97b83c-3422-4b2a-8344-b05cd374bb9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d742ff-2160-4197-9a3e-69d7d0f0d25f" elementFormDefault="qualified">
    <xsd:import namespace="http://schemas.microsoft.com/office/2006/documentManagement/types"/>
    <xsd:import namespace="http://schemas.microsoft.com/office/infopath/2007/PartnerControls"/>
    <xsd:element name="SharedWithUsers" ma:index="8" nillable="true" ma:displayName="Jaettu"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Jakamisen tiedot" ma:internalName="SharedWithDetails" ma:readOnly="true">
      <xsd:simpleType>
        <xsd:restriction base="dms:Note">
          <xsd:maxLength value="255"/>
        </xsd:restriction>
      </xsd:simpleType>
    </xsd:element>
    <xsd:element name="SharingHintHash" ma:index="10" nillable="true" ma:displayName="Jakamisvihjeen hajautus"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97b83c-3422-4b2a-8344-b05cd374bb9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82F59B-4151-4C90-AE94-C486EA9E89B1}">
  <ds:schemaRefs>
    <ds:schemaRef ds:uri="6e97b83c-3422-4b2a-8344-b05cd374bb92"/>
    <ds:schemaRef ds:uri="http://purl.org/dc/elements/1.1/"/>
    <ds:schemaRef ds:uri="http://schemas.microsoft.com/office/2006/metadata/properties"/>
    <ds:schemaRef ds:uri="07d742ff-2160-4197-9a3e-69d7d0f0d25f"/>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C6182485-CA56-4734-B13E-9B74803880AF}">
  <ds:schemaRefs>
    <ds:schemaRef ds:uri="http://schemas.microsoft.com/sharepoint/v3/contenttype/forms"/>
  </ds:schemaRefs>
</ds:datastoreItem>
</file>

<file path=customXml/itemProps3.xml><?xml version="1.0" encoding="utf-8"?>
<ds:datastoreItem xmlns:ds="http://schemas.openxmlformats.org/officeDocument/2006/customXml" ds:itemID="{37416E33-6471-4183-B703-C56C678C7778}">
  <ds:schemaRefs>
    <ds:schemaRef ds:uri="07d742ff-2160-4197-9a3e-69d7d0f0d25f"/>
    <ds:schemaRef ds:uri="6e97b83c-3422-4b2a-8344-b05cd374bb9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106</TotalTime>
  <Words>953</Words>
  <Application>Microsoft Office PowerPoint</Application>
  <PresentationFormat>Custom</PresentationFormat>
  <Paragraphs>143</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Helvetica</vt:lpstr>
      <vt:lpstr>Tahoma</vt:lpstr>
      <vt:lpstr>Office Theme</vt:lpstr>
      <vt:lpstr>PowerPoint Presentation</vt:lpstr>
    </vt:vector>
  </TitlesOfParts>
  <Company>CERN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Daniela Antonio</dc:creator>
  <cp:lastModifiedBy>Raggio, Andrea</cp:lastModifiedBy>
  <cp:revision>234</cp:revision>
  <dcterms:created xsi:type="dcterms:W3CDTF">2018-11-28T14:04:10Z</dcterms:created>
  <dcterms:modified xsi:type="dcterms:W3CDTF">2020-12-07T07:03:34Z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0x010100037BF81C8A1D1547B12D0830A4E2F68D</vt:lpwstr>
  </property>
</Properties>
</file>